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 id="2147483684" r:id="rId3"/>
    <p:sldMasterId id="2147483660" r:id="rId4"/>
    <p:sldMasterId id="2147483672" r:id="rId5"/>
  </p:sldMasterIdLst>
  <p:notesMasterIdLst>
    <p:notesMasterId r:id="rId49"/>
  </p:notesMasterIdLst>
  <p:sldIdLst>
    <p:sldId id="261" r:id="rId6"/>
    <p:sldId id="280" r:id="rId7"/>
    <p:sldId id="277" r:id="rId8"/>
    <p:sldId id="291" r:id="rId9"/>
    <p:sldId id="283" r:id="rId10"/>
    <p:sldId id="305" r:id="rId11"/>
    <p:sldId id="282" r:id="rId12"/>
    <p:sldId id="257" r:id="rId13"/>
    <p:sldId id="262" r:id="rId14"/>
    <p:sldId id="270" r:id="rId15"/>
    <p:sldId id="272" r:id="rId16"/>
    <p:sldId id="293" r:id="rId17"/>
    <p:sldId id="260" r:id="rId18"/>
    <p:sldId id="294" r:id="rId19"/>
    <p:sldId id="310" r:id="rId20"/>
    <p:sldId id="298" r:id="rId21"/>
    <p:sldId id="274" r:id="rId22"/>
    <p:sldId id="259" r:id="rId23"/>
    <p:sldId id="300" r:id="rId24"/>
    <p:sldId id="303" r:id="rId25"/>
    <p:sldId id="301" r:id="rId26"/>
    <p:sldId id="302" r:id="rId27"/>
    <p:sldId id="304" r:id="rId28"/>
    <p:sldId id="271" r:id="rId29"/>
    <p:sldId id="295" r:id="rId30"/>
    <p:sldId id="311" r:id="rId31"/>
    <p:sldId id="275" r:id="rId32"/>
    <p:sldId id="258" r:id="rId33"/>
    <p:sldId id="287" r:id="rId34"/>
    <p:sldId id="276" r:id="rId35"/>
    <p:sldId id="288" r:id="rId36"/>
    <p:sldId id="296" r:id="rId37"/>
    <p:sldId id="290" r:id="rId38"/>
    <p:sldId id="297" r:id="rId39"/>
    <p:sldId id="285" r:id="rId40"/>
    <p:sldId id="299" r:id="rId41"/>
    <p:sldId id="312" r:id="rId42"/>
    <p:sldId id="269" r:id="rId43"/>
    <p:sldId id="284" r:id="rId44"/>
    <p:sldId id="306" r:id="rId45"/>
    <p:sldId id="307" r:id="rId46"/>
    <p:sldId id="308" r:id="rId47"/>
    <p:sldId id="309"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054" autoAdjust="0"/>
  </p:normalViewPr>
  <p:slideViewPr>
    <p:cSldViewPr snapToGrid="0" snapToObjects="1">
      <p:cViewPr>
        <p:scale>
          <a:sx n="116" d="100"/>
          <a:sy n="116" d="100"/>
        </p:scale>
        <p:origin x="-2928" y="-4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679D7-8BD8-0A41-B9F1-CFE74A41F292}" type="datetimeFigureOut">
              <a:rPr lang="en-US" smtClean="0"/>
              <a:t>16/08/16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FBA3D5-27FD-9746-A19C-2C5F88BA186B}" type="slidenum">
              <a:rPr lang="en-US" smtClean="0"/>
              <a:t>‹#›</a:t>
            </a:fld>
            <a:endParaRPr lang="en-US"/>
          </a:p>
        </p:txBody>
      </p:sp>
    </p:spTree>
    <p:extLst>
      <p:ext uri="{BB962C8B-B14F-4D97-AF65-F5344CB8AC3E}">
        <p14:creationId xmlns:p14="http://schemas.microsoft.com/office/powerpoint/2010/main" val="17882109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BA3D5-27FD-9746-A19C-2C5F88BA186B}" type="slidenum">
              <a:rPr lang="en-US" smtClean="0"/>
              <a:t>8</a:t>
            </a:fld>
            <a:endParaRPr lang="en-US"/>
          </a:p>
        </p:txBody>
      </p:sp>
    </p:spTree>
    <p:extLst>
      <p:ext uri="{BB962C8B-B14F-4D97-AF65-F5344CB8AC3E}">
        <p14:creationId xmlns:p14="http://schemas.microsoft.com/office/powerpoint/2010/main" val="129120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F5B6D6E-3377-7448-BEC1-36C9FA209912}"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309822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F5B6D6E-3377-7448-BEC1-36C9FA209912}"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400737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F5B6D6E-3377-7448-BEC1-36C9FA209912}"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47158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A07F1C1-979C-A64E-8796-3B3482299C87}"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3862474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A07F1C1-979C-A64E-8796-3B3482299C87}"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2495847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A07F1C1-979C-A64E-8796-3B3482299C87}"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92556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A07F1C1-979C-A64E-8796-3B3482299C87}"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1463243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A07F1C1-979C-A64E-8796-3B3482299C87}" type="datetimeFigureOut">
              <a:rPr lang="en-US" smtClean="0"/>
              <a:t>16/08/16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3019833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A07F1C1-979C-A64E-8796-3B3482299C87}" type="datetimeFigureOut">
              <a:rPr lang="en-US" smtClean="0"/>
              <a:t>16/08/16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3110359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7F1C1-979C-A64E-8796-3B3482299C87}" type="datetimeFigureOut">
              <a:rPr lang="en-US" smtClean="0"/>
              <a:t>16/08/16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4258170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A07F1C1-979C-A64E-8796-3B3482299C87}"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242589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F5B6D6E-3377-7448-BEC1-36C9FA209912}"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3118651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A07F1C1-979C-A64E-8796-3B3482299C87}"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2516682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A07F1C1-979C-A64E-8796-3B3482299C87}"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3558659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A07F1C1-979C-A64E-8796-3B3482299C87}"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FED6B2-75B3-524B-ABEA-7062F5FB7F13}" type="slidenum">
              <a:rPr lang="en-US" smtClean="0"/>
              <a:t>‹#›</a:t>
            </a:fld>
            <a:endParaRPr lang="en-US"/>
          </a:p>
        </p:txBody>
      </p:sp>
    </p:spTree>
    <p:extLst>
      <p:ext uri="{BB962C8B-B14F-4D97-AF65-F5344CB8AC3E}">
        <p14:creationId xmlns:p14="http://schemas.microsoft.com/office/powerpoint/2010/main" val="986566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BF2B0DE-0993-9A4C-BCE6-63E864812515}"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2699153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BF2B0DE-0993-9A4C-BCE6-63E864812515}"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356657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BF2B0DE-0993-9A4C-BCE6-63E864812515}"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3624076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BF2B0DE-0993-9A4C-BCE6-63E864812515}"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519801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BF2B0DE-0993-9A4C-BCE6-63E864812515}" type="datetimeFigureOut">
              <a:rPr lang="en-US" smtClean="0"/>
              <a:t>16/08/16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3526599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BF2B0DE-0993-9A4C-BCE6-63E864812515}" type="datetimeFigureOut">
              <a:rPr lang="en-US" smtClean="0"/>
              <a:t>16/08/16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2359405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2B0DE-0993-9A4C-BCE6-63E864812515}" type="datetimeFigureOut">
              <a:rPr lang="en-US" smtClean="0"/>
              <a:t>16/08/16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132830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F5B6D6E-3377-7448-BEC1-36C9FA209912}"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3727378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BF2B0DE-0993-9A4C-BCE6-63E864812515}"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3144275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BF2B0DE-0993-9A4C-BCE6-63E864812515}"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3036426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BF2B0DE-0993-9A4C-BCE6-63E864812515}"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2414949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BF2B0DE-0993-9A4C-BCE6-63E864812515}"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1B277-F539-4E41-8376-770B3E8014AA}" type="slidenum">
              <a:rPr lang="en-US" smtClean="0"/>
              <a:t>‹#›</a:t>
            </a:fld>
            <a:endParaRPr lang="en-US"/>
          </a:p>
        </p:txBody>
      </p:sp>
    </p:spTree>
    <p:extLst>
      <p:ext uri="{BB962C8B-B14F-4D97-AF65-F5344CB8AC3E}">
        <p14:creationId xmlns:p14="http://schemas.microsoft.com/office/powerpoint/2010/main" val="475298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D68685B-9D7B-EB46-89F1-EEE6BFD1528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4009132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D68685B-9D7B-EB46-89F1-EEE6BFD1528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2349748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D68685B-9D7B-EB46-89F1-EEE6BFD1528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8666493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D68685B-9D7B-EB46-89F1-EEE6BFD15284}"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800801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D68685B-9D7B-EB46-89F1-EEE6BFD15284}" type="datetimeFigureOut">
              <a:rPr lang="en-US" smtClean="0"/>
              <a:t>16/08/16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161108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D68685B-9D7B-EB46-89F1-EEE6BFD15284}" type="datetimeFigureOut">
              <a:rPr lang="en-US" smtClean="0"/>
              <a:t>16/08/16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160171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F5B6D6E-3377-7448-BEC1-36C9FA209912}"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3493480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8685B-9D7B-EB46-89F1-EEE6BFD15284}" type="datetimeFigureOut">
              <a:rPr lang="en-US" smtClean="0"/>
              <a:t>16/08/16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57344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D68685B-9D7B-EB46-89F1-EEE6BFD15284}"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1783081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D68685B-9D7B-EB46-89F1-EEE6BFD15284}"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3474591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D68685B-9D7B-EB46-89F1-EEE6BFD1528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569600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D68685B-9D7B-EB46-89F1-EEE6BFD1528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C21F6-FD0D-EA4B-AD2A-48BFE70B1BD9}" type="slidenum">
              <a:rPr lang="en-US" smtClean="0"/>
              <a:t>‹#›</a:t>
            </a:fld>
            <a:endParaRPr lang="en-US"/>
          </a:p>
        </p:txBody>
      </p:sp>
    </p:spTree>
    <p:extLst>
      <p:ext uri="{BB962C8B-B14F-4D97-AF65-F5344CB8AC3E}">
        <p14:creationId xmlns:p14="http://schemas.microsoft.com/office/powerpoint/2010/main" val="2758102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7D8DB11-942C-9140-9145-E8AA7DC45FD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2279205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7D8DB11-942C-9140-9145-E8AA7DC45FD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1590949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7D8DB11-942C-9140-9145-E8AA7DC45FD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3464567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7D8DB11-942C-9140-9145-E8AA7DC45FD4}"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3370892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7D8DB11-942C-9140-9145-E8AA7DC45FD4}" type="datetimeFigureOut">
              <a:rPr lang="en-US" smtClean="0"/>
              <a:t>16/08/16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33052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F5B6D6E-3377-7448-BEC1-36C9FA209912}" type="datetimeFigureOut">
              <a:rPr lang="en-US" smtClean="0"/>
              <a:t>16/08/16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461259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7D8DB11-942C-9140-9145-E8AA7DC45FD4}" type="datetimeFigureOut">
              <a:rPr lang="en-US" smtClean="0"/>
              <a:t>16/08/16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3443371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8DB11-942C-9140-9145-E8AA7DC45FD4}" type="datetimeFigureOut">
              <a:rPr lang="en-US" smtClean="0"/>
              <a:t>16/08/16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2280039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7D8DB11-942C-9140-9145-E8AA7DC45FD4}"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315483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7D8DB11-942C-9140-9145-E8AA7DC45FD4}"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2471490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7D8DB11-942C-9140-9145-E8AA7DC45FD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1989421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7D8DB11-942C-9140-9145-E8AA7DC45FD4}" type="datetimeFigureOut">
              <a:rPr lang="en-US" smtClean="0"/>
              <a:t>16/08/16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084D22-3D61-184B-BFFA-163503D82B29}" type="slidenum">
              <a:rPr lang="en-US" smtClean="0"/>
              <a:t>‹#›</a:t>
            </a:fld>
            <a:endParaRPr lang="en-US"/>
          </a:p>
        </p:txBody>
      </p:sp>
    </p:spTree>
    <p:extLst>
      <p:ext uri="{BB962C8B-B14F-4D97-AF65-F5344CB8AC3E}">
        <p14:creationId xmlns:p14="http://schemas.microsoft.com/office/powerpoint/2010/main" val="419001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F5B6D6E-3377-7448-BEC1-36C9FA209912}" type="datetimeFigureOut">
              <a:rPr lang="en-US" smtClean="0"/>
              <a:t>16/08/16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396561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B6D6E-3377-7448-BEC1-36C9FA209912}" type="datetimeFigureOut">
              <a:rPr lang="en-US" smtClean="0"/>
              <a:t>16/08/16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4100275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F5B6D6E-3377-7448-BEC1-36C9FA209912}"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302175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F5B6D6E-3377-7448-BEC1-36C9FA209912}" type="datetimeFigureOut">
              <a:rPr lang="en-US" smtClean="0"/>
              <a:t>16/08/16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13499-9117-E242-B892-E6DF3DEE7D32}" type="slidenum">
              <a:rPr lang="en-US" smtClean="0"/>
              <a:t>‹#›</a:t>
            </a:fld>
            <a:endParaRPr lang="en-US"/>
          </a:p>
        </p:txBody>
      </p:sp>
    </p:spTree>
    <p:extLst>
      <p:ext uri="{BB962C8B-B14F-4D97-AF65-F5344CB8AC3E}">
        <p14:creationId xmlns:p14="http://schemas.microsoft.com/office/powerpoint/2010/main" val="7779641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tiff"/><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jp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tiff"/><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B6D6E-3377-7448-BEC1-36C9FA209912}" type="datetimeFigureOut">
              <a:rPr lang="en-US" smtClean="0"/>
              <a:t>16/08/16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13499-9117-E242-B892-E6DF3DEE7D32}" type="slidenum">
              <a:rPr lang="en-US" smtClean="0"/>
              <a:t>‹#›</a:t>
            </a:fld>
            <a:endParaRPr lang="en-US"/>
          </a:p>
        </p:txBody>
      </p:sp>
    </p:spTree>
    <p:extLst>
      <p:ext uri="{BB962C8B-B14F-4D97-AF65-F5344CB8AC3E}">
        <p14:creationId xmlns:p14="http://schemas.microsoft.com/office/powerpoint/2010/main" val="2544061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7F1C1-979C-A64E-8796-3B3482299C87}" type="datetimeFigureOut">
              <a:rPr lang="en-US" smtClean="0"/>
              <a:t>16/08/16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ED6B2-75B3-524B-ABEA-7062F5FB7F13}" type="slidenum">
              <a:rPr lang="en-US" smtClean="0"/>
              <a:t>‹#›</a:t>
            </a:fld>
            <a:endParaRPr lang="en-US"/>
          </a:p>
        </p:txBody>
      </p:sp>
      <p:pic>
        <p:nvPicPr>
          <p:cNvPr id="7" name="Picture 6" descr="GoogleSat.jpg"/>
          <p:cNvPicPr>
            <a:picLocks noChangeAspect="1"/>
          </p:cNvPicPr>
          <p:nvPr userDrawn="1"/>
        </p:nvPicPr>
        <p:blipFill rotWithShape="1">
          <a:blip r:embed="rId13">
            <a:extLst>
              <a:ext uri="{28A0092B-C50C-407E-A947-70E740481C1C}">
                <a14:useLocalDpi xmlns:a14="http://schemas.microsoft.com/office/drawing/2010/main" val="0"/>
              </a:ext>
            </a:extLst>
          </a:blip>
          <a:srcRect l="4646" r="4444"/>
          <a:stretch/>
        </p:blipFill>
        <p:spPr>
          <a:xfrm>
            <a:off x="1" y="0"/>
            <a:ext cx="9143999" cy="6858000"/>
          </a:xfrm>
          <a:prstGeom prst="rect">
            <a:avLst/>
          </a:prstGeom>
          <a:ln w="76200" cmpd="sng">
            <a:solidFill>
              <a:schemeClr val="tx1"/>
            </a:solidFill>
          </a:ln>
        </p:spPr>
      </p:pic>
    </p:spTree>
    <p:extLst>
      <p:ext uri="{BB962C8B-B14F-4D97-AF65-F5344CB8AC3E}">
        <p14:creationId xmlns:p14="http://schemas.microsoft.com/office/powerpoint/2010/main" val="7046117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2B0DE-0993-9A4C-BCE6-63E864812515}" type="datetimeFigureOut">
              <a:rPr lang="en-US" smtClean="0"/>
              <a:t>16/08/16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1B277-F539-4E41-8376-770B3E8014AA}" type="slidenum">
              <a:rPr lang="en-US" smtClean="0"/>
              <a:t>‹#›</a:t>
            </a:fld>
            <a:endParaRPr lang="en-US"/>
          </a:p>
        </p:txBody>
      </p:sp>
      <p:pic>
        <p:nvPicPr>
          <p:cNvPr id="7" name="Picture 6" descr="NewcastleOpenStreetMap.tiff"/>
          <p:cNvPicPr>
            <a:picLocks noChangeAspect="1"/>
          </p:cNvPicPr>
          <p:nvPr userDrawn="1"/>
        </p:nvPicPr>
        <p:blipFill rotWithShape="1">
          <a:blip r:embed="rId13">
            <a:extLst>
              <a:ext uri="{28A0092B-C50C-407E-A947-70E740481C1C}">
                <a14:useLocalDpi xmlns:a14="http://schemas.microsoft.com/office/drawing/2010/main" val="0"/>
              </a:ext>
            </a:extLst>
          </a:blip>
          <a:srcRect l="15943" t="18620" r="11385" b="4808"/>
          <a:stretch/>
        </p:blipFill>
        <p:spPr>
          <a:xfrm>
            <a:off x="0" y="0"/>
            <a:ext cx="9144000" cy="6858000"/>
          </a:xfrm>
          <a:prstGeom prst="rect">
            <a:avLst/>
          </a:prstGeom>
        </p:spPr>
      </p:pic>
    </p:spTree>
    <p:extLst>
      <p:ext uri="{BB962C8B-B14F-4D97-AF65-F5344CB8AC3E}">
        <p14:creationId xmlns:p14="http://schemas.microsoft.com/office/powerpoint/2010/main" val="15940961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8685B-9D7B-EB46-89F1-EEE6BFD15284}" type="datetimeFigureOut">
              <a:rPr lang="en-US" smtClean="0"/>
              <a:t>16/08/16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C21F6-FD0D-EA4B-AD2A-48BFE70B1BD9}" type="slidenum">
              <a:rPr lang="en-US" smtClean="0"/>
              <a:t>‹#›</a:t>
            </a:fld>
            <a:endParaRPr lang="en-US"/>
          </a:p>
        </p:txBody>
      </p:sp>
      <p:pic>
        <p:nvPicPr>
          <p:cNvPr id="7" name="Picture 6" descr="HaddricksGoogleSat.jpg"/>
          <p:cNvPicPr>
            <a:picLocks noChangeAspect="1"/>
          </p:cNvPicPr>
          <p:nvPr userDrawn="1"/>
        </p:nvPicPr>
        <p:blipFill rotWithShape="1">
          <a:blip r:embed="rId13">
            <a:extLst>
              <a:ext uri="{28A0092B-C50C-407E-A947-70E740481C1C}">
                <a14:useLocalDpi xmlns:a14="http://schemas.microsoft.com/office/drawing/2010/main" val="0"/>
              </a:ext>
            </a:extLst>
          </a:blip>
          <a:srcRect l="11171" r="10607"/>
          <a:stretch/>
        </p:blipFill>
        <p:spPr>
          <a:xfrm>
            <a:off x="1" y="2031"/>
            <a:ext cx="9144000" cy="6855969"/>
          </a:xfrm>
          <a:prstGeom prst="rect">
            <a:avLst/>
          </a:prstGeom>
        </p:spPr>
      </p:pic>
    </p:spTree>
    <p:extLst>
      <p:ext uri="{BB962C8B-B14F-4D97-AF65-F5344CB8AC3E}">
        <p14:creationId xmlns:p14="http://schemas.microsoft.com/office/powerpoint/2010/main" val="323532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8DB11-942C-9140-9145-E8AA7DC45FD4}" type="datetimeFigureOut">
              <a:rPr lang="en-US" smtClean="0"/>
              <a:t>16/08/16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84D22-3D61-184B-BFFA-163503D82B29}" type="slidenum">
              <a:rPr lang="en-US" smtClean="0"/>
              <a:t>‹#›</a:t>
            </a:fld>
            <a:endParaRPr lang="en-US"/>
          </a:p>
        </p:txBody>
      </p:sp>
      <p:pic>
        <p:nvPicPr>
          <p:cNvPr id="7" name="Picture 6" descr="AreaGoogleSat.tiff"/>
          <p:cNvPicPr>
            <a:picLocks noChangeAspect="1"/>
          </p:cNvPicPr>
          <p:nvPr userDrawn="1"/>
        </p:nvPicPr>
        <p:blipFill rotWithShape="1">
          <a:blip r:embed="rId13">
            <a:extLst>
              <a:ext uri="{28A0092B-C50C-407E-A947-70E740481C1C}">
                <a14:useLocalDpi xmlns:a14="http://schemas.microsoft.com/office/drawing/2010/main" val="0"/>
              </a:ext>
            </a:extLst>
          </a:blip>
          <a:srcRect l="7163"/>
          <a:stretch/>
        </p:blipFill>
        <p:spPr>
          <a:xfrm>
            <a:off x="0" y="1"/>
            <a:ext cx="9144000" cy="6866230"/>
          </a:xfrm>
          <a:prstGeom prst="rect">
            <a:avLst/>
          </a:prstGeom>
        </p:spPr>
      </p:pic>
    </p:spTree>
    <p:extLst>
      <p:ext uri="{BB962C8B-B14F-4D97-AF65-F5344CB8AC3E}">
        <p14:creationId xmlns:p14="http://schemas.microsoft.com/office/powerpoint/2010/main" val="2237060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hyperlink" Target="http://www.spaceforgosforth.com" TargetMode="External"/><Relationship Id="rId7" Type="http://schemas.openxmlformats.org/officeDocument/2006/relationships/hyperlink" Target="http://www.facebook.com/groups/space.gosforth/" TargetMode="External"/><Relationship Id="rId8" Type="http://schemas.openxmlformats.org/officeDocument/2006/relationships/hyperlink" Target="http://www.twitter.com/space4gosforth" TargetMode="External"/><Relationship Id="rId9"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7.tiff"/></Relationships>
</file>

<file path=ppt/slides/_rels/slide18.xml.rels><?xml version="1.0" encoding="UTF-8" standalone="yes"?>
<Relationships xmlns="http://schemas.openxmlformats.org/package/2006/relationships"><Relationship Id="rId3" Type="http://schemas.openxmlformats.org/officeDocument/2006/relationships/hyperlink" Target="http://www.facebook.com/groups/space.gosforth/" TargetMode="External"/><Relationship Id="rId4" Type="http://schemas.openxmlformats.org/officeDocument/2006/relationships/hyperlink" Target="http://www.twitter.com/space4gosforth" TargetMode="External"/><Relationship Id="rId5" Type="http://schemas.openxmlformats.org/officeDocument/2006/relationships/image" Target="../media/image6.png"/><Relationship Id="rId1" Type="http://schemas.openxmlformats.org/officeDocument/2006/relationships/slideLayout" Target="../slideLayouts/slideLayout40.xml"/><Relationship Id="rId2" Type="http://schemas.openxmlformats.org/officeDocument/2006/relationships/hyperlink" Target="http://www.spaceforgosforth.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facebook.com/groups/space.gosforth/" TargetMode="External"/><Relationship Id="rId4" Type="http://schemas.openxmlformats.org/officeDocument/2006/relationships/hyperlink" Target="http://www.twitter.com/space4gosforth" TargetMode="External"/><Relationship Id="rId5" Type="http://schemas.openxmlformats.org/officeDocument/2006/relationships/image" Target="../media/image6.png"/><Relationship Id="rId1" Type="http://schemas.openxmlformats.org/officeDocument/2006/relationships/slideLayout" Target="../slideLayouts/slideLayout40.xml"/><Relationship Id="rId2" Type="http://schemas.openxmlformats.org/officeDocument/2006/relationships/hyperlink" Target="http://www.spaceforgosforth.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www.facebook.com/groups/space.gosforth/" TargetMode="External"/><Relationship Id="rId4" Type="http://schemas.openxmlformats.org/officeDocument/2006/relationships/hyperlink" Target="http://www.twitter.com/space4gosforth" TargetMode="External"/><Relationship Id="rId5" Type="http://schemas.openxmlformats.org/officeDocument/2006/relationships/image" Target="../media/image6.png"/><Relationship Id="rId1" Type="http://schemas.openxmlformats.org/officeDocument/2006/relationships/slideLayout" Target="../slideLayouts/slideLayout40.xml"/><Relationship Id="rId2" Type="http://schemas.openxmlformats.org/officeDocument/2006/relationships/hyperlink" Target="http://www.spaceforgosforth.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facebook.com/groups/space.gosforth/" TargetMode="External"/><Relationship Id="rId4" Type="http://schemas.openxmlformats.org/officeDocument/2006/relationships/hyperlink" Target="http://www.twitter.com/space4gosforth" TargetMode="External"/><Relationship Id="rId5" Type="http://schemas.openxmlformats.org/officeDocument/2006/relationships/image" Target="../media/image6.png"/><Relationship Id="rId1" Type="http://schemas.openxmlformats.org/officeDocument/2006/relationships/slideLayout" Target="../slideLayouts/slideLayout40.xml"/><Relationship Id="rId2" Type="http://schemas.openxmlformats.org/officeDocument/2006/relationships/hyperlink" Target="http://www.spaceforgosforth.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facebook.com/groups/space.gosforth/" TargetMode="External"/><Relationship Id="rId4" Type="http://schemas.openxmlformats.org/officeDocument/2006/relationships/hyperlink" Target="http://www.twitter.com/space4gosforth" TargetMode="External"/><Relationship Id="rId5" Type="http://schemas.openxmlformats.org/officeDocument/2006/relationships/image" Target="../media/image6.png"/><Relationship Id="rId1" Type="http://schemas.openxmlformats.org/officeDocument/2006/relationships/slideLayout" Target="../slideLayouts/slideLayout40.xml"/><Relationship Id="rId2" Type="http://schemas.openxmlformats.org/officeDocument/2006/relationships/hyperlink" Target="http://www.spaceforgosforth.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facebook.com/groups/space.gosforth/" TargetMode="External"/><Relationship Id="rId4" Type="http://schemas.openxmlformats.org/officeDocument/2006/relationships/hyperlink" Target="http://www.twitter.com/space4gosforth" TargetMode="External"/><Relationship Id="rId5" Type="http://schemas.openxmlformats.org/officeDocument/2006/relationships/image" Target="../media/image6.png"/><Relationship Id="rId1" Type="http://schemas.openxmlformats.org/officeDocument/2006/relationships/slideLayout" Target="../slideLayouts/slideLayout40.xml"/><Relationship Id="rId2" Type="http://schemas.openxmlformats.org/officeDocument/2006/relationships/hyperlink" Target="http://www.spaceforgosforth.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hyperlink" Target="http://www.spaceforgosforth.com" TargetMode="External"/><Relationship Id="rId7" Type="http://schemas.openxmlformats.org/officeDocument/2006/relationships/hyperlink" Target="http://www.facebook.com/groups/space.gosforth/" TargetMode="External"/><Relationship Id="rId8" Type="http://schemas.openxmlformats.org/officeDocument/2006/relationships/hyperlink" Target="http://www.twitter.com/space4gosforth" TargetMode="External"/><Relationship Id="rId9"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2.tiff"/></Relationships>
</file>

<file path=ppt/slides/_rels/slide28.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tiff"/><Relationship Id="rId7" Type="http://schemas.openxmlformats.org/officeDocument/2006/relationships/image" Target="../media/image17.tiff"/><Relationship Id="rId8" Type="http://schemas.openxmlformats.org/officeDocument/2006/relationships/hyperlink" Target="http://www.spaceforgosforth.com" TargetMode="External"/><Relationship Id="rId9" Type="http://schemas.openxmlformats.org/officeDocument/2006/relationships/hyperlink" Target="http://www.facebook.com/groups/space.gosforth/" TargetMode="External"/><Relationship Id="rId10" Type="http://schemas.openxmlformats.org/officeDocument/2006/relationships/hyperlink" Target="http://www.twitter.com/space4gosforth" TargetMode="External"/><Relationship Id="rId11"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12.tiff"/></Relationships>
</file>

<file path=ppt/slides/_rels/slide30.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www.spaceforgosforth.com" TargetMode="External"/><Relationship Id="rId5" Type="http://schemas.openxmlformats.org/officeDocument/2006/relationships/hyperlink" Target="http://www.facebook.com/groups/space.gosforth/" TargetMode="External"/><Relationship Id="rId6" Type="http://schemas.openxmlformats.org/officeDocument/2006/relationships/hyperlink" Target="http://www.twitter.com/space4gosforth" TargetMode="External"/><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spaceforgosforth.com" TargetMode="External"/><Relationship Id="rId5" Type="http://schemas.openxmlformats.org/officeDocument/2006/relationships/hyperlink" Target="http://www.facebook.com/groups/space.gosforth/" TargetMode="External"/><Relationship Id="rId6" Type="http://schemas.openxmlformats.org/officeDocument/2006/relationships/hyperlink" Target="http://www.twitter.com/space4gosforth" TargetMode="External"/><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spaceforgosforth.com" TargetMode="External"/><Relationship Id="rId5" Type="http://schemas.openxmlformats.org/officeDocument/2006/relationships/hyperlink" Target="http://www.facebook.com/groups/space.gosforth/" TargetMode="External"/><Relationship Id="rId6" Type="http://schemas.openxmlformats.org/officeDocument/2006/relationships/hyperlink" Target="http://www.twitter.com/space4gosforth" TargetMode="External"/><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hyperlink" Target="http://www.spaceforgosforth.com" TargetMode="External"/><Relationship Id="rId9" Type="http://schemas.openxmlformats.org/officeDocument/2006/relationships/hyperlink" Target="http://www.facebook.com/groups/space.gosforth/" TargetMode="External"/><Relationship Id="rId10" Type="http://schemas.openxmlformats.org/officeDocument/2006/relationships/hyperlink" Target="http://www.twitter.com/space4gosforth" TargetMode="External"/><Relationship Id="rId11"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hyperlink" Target="http://www.facebook.com/groups/space.gosforth/" TargetMode="External"/><Relationship Id="rId4" Type="http://schemas.openxmlformats.org/officeDocument/2006/relationships/hyperlink" Target="http://www.twitter.com/space4gosforth" TargetMode="External"/><Relationship Id="rId5"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hyperlink" Target="http://www.spaceforgosforth.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hyperlink" Target="http://www.spaceforgosforth.com" TargetMode="External"/><Relationship Id="rId5" Type="http://schemas.openxmlformats.org/officeDocument/2006/relationships/hyperlink" Target="http://www.facebook.com/groups/space.gosforth/" TargetMode="External"/><Relationship Id="rId6" Type="http://schemas.openxmlformats.org/officeDocument/2006/relationships/hyperlink" Target="http://www.twitter.com/space4gosforth" TargetMode="External"/><Relationship Id="rId7"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hyperlink" Target="http://www.facebook.com/groups/space.gosforth/" TargetMode="External"/><Relationship Id="rId4" Type="http://schemas.openxmlformats.org/officeDocument/2006/relationships/hyperlink" Target="http://www.twitter.com/space4gosforth" TargetMode="External"/><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hyperlink" Target="http://www.spaceforgosforth.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spaceforgosforth.com" TargetMode="External"/><Relationship Id="rId4" Type="http://schemas.openxmlformats.org/officeDocument/2006/relationships/hyperlink" Target="http://www.facebook.com/groups/space.gosforth/" TargetMode="External"/><Relationship Id="rId5" Type="http://schemas.openxmlformats.org/officeDocument/2006/relationships/hyperlink" Target="http://www.twitter.com/space4gosforth" TargetMode="External"/><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80" y="901545"/>
            <a:ext cx="9144000" cy="2955636"/>
          </a:xfrm>
          <a:prstGeom prst="rect">
            <a:avLst/>
          </a:prstGeom>
        </p:spPr>
      </p:pic>
      <p:sp>
        <p:nvSpPr>
          <p:cNvPr id="6" name="Rectangle 5"/>
          <p:cNvSpPr/>
          <p:nvPr/>
        </p:nvSpPr>
        <p:spPr>
          <a:xfrm>
            <a:off x="275310" y="4460594"/>
            <a:ext cx="8459467" cy="923330"/>
          </a:xfrm>
          <a:prstGeom prst="rect">
            <a:avLst/>
          </a:prstGeom>
        </p:spPr>
        <p:txBody>
          <a:bodyPr wrap="none">
            <a:spAutoFit/>
          </a:bodyPr>
          <a:lstStyle/>
          <a:p>
            <a:pPr algn="ctr"/>
            <a:r>
              <a:rPr lang="en-US" sz="5400" b="1" dirty="0"/>
              <a:t>Blue House to Haddricks </a:t>
            </a:r>
            <a:r>
              <a:rPr lang="en-US" sz="5400" b="1" dirty="0" smtClean="0"/>
              <a:t>Mill</a:t>
            </a:r>
          </a:p>
        </p:txBody>
      </p:sp>
      <p:sp>
        <p:nvSpPr>
          <p:cNvPr id="2" name="TextBox 1"/>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3" name="Picture 2"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8921355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6211" y="320455"/>
            <a:ext cx="4342763" cy="1403721"/>
          </a:xfrm>
          <a:prstGeom prst="rect">
            <a:avLst/>
          </a:prstGeom>
        </p:spPr>
      </p:pic>
      <p:sp>
        <p:nvSpPr>
          <p:cNvPr id="3" name="TextBox 2"/>
          <p:cNvSpPr txBox="1"/>
          <p:nvPr/>
        </p:nvSpPr>
        <p:spPr>
          <a:xfrm>
            <a:off x="390759" y="1884501"/>
            <a:ext cx="8046099" cy="4431983"/>
          </a:xfrm>
          <a:prstGeom prst="rect">
            <a:avLst/>
          </a:prstGeom>
          <a:noFill/>
        </p:spPr>
        <p:txBody>
          <a:bodyPr wrap="square" rtlCol="0">
            <a:spAutoFit/>
          </a:bodyPr>
          <a:lstStyle/>
          <a:p>
            <a:r>
              <a:rPr lang="en-US" sz="2400" b="1" i="1" dirty="0" smtClean="0"/>
              <a:t>Themes from the Commonplace feedback:</a:t>
            </a:r>
          </a:p>
          <a:p>
            <a:pPr marL="342900" indent="-342900">
              <a:buFont typeface="+mj-lt"/>
              <a:buAutoNum type="arabicPeriod"/>
            </a:pPr>
            <a:endParaRPr lang="en-US" dirty="0" smtClean="0"/>
          </a:p>
          <a:p>
            <a:pPr marL="342900" indent="-342900">
              <a:buFont typeface="+mj-lt"/>
              <a:buAutoNum type="arabicPeriod"/>
            </a:pPr>
            <a:r>
              <a:rPr lang="en-US" b="1" dirty="0" smtClean="0"/>
              <a:t>Newcastle’s future should not be urban motorways and over-sized junctions </a:t>
            </a:r>
            <a:r>
              <a:rPr lang="en-US" dirty="0" smtClean="0"/>
              <a:t>– other cities have done this already, found it didn’t work and are now reallocating that space back for people.</a:t>
            </a:r>
          </a:p>
          <a:p>
            <a:endParaRPr lang="en-US" sz="1400" b="1" dirty="0" smtClean="0"/>
          </a:p>
          <a:p>
            <a:pPr marL="342900" indent="-342900">
              <a:buFont typeface="+mj-lt"/>
              <a:buAutoNum type="arabicPeriod"/>
            </a:pPr>
            <a:r>
              <a:rPr lang="en-US" b="1" dirty="0" smtClean="0"/>
              <a:t>Air Pollution: Building vehicle capacity induces traffic </a:t>
            </a:r>
            <a:r>
              <a:rPr lang="en-US" dirty="0" smtClean="0"/>
              <a:t>– congestion benefits will be short-lived but air pollution will linger.</a:t>
            </a:r>
          </a:p>
          <a:p>
            <a:pPr marL="342900" indent="-342900">
              <a:buFont typeface="+mj-lt"/>
              <a:buAutoNum type="arabicPeriod"/>
            </a:pPr>
            <a:endParaRPr lang="en-US" sz="1400" dirty="0" smtClean="0"/>
          </a:p>
          <a:p>
            <a:pPr marL="342900" indent="-342900">
              <a:buFont typeface="+mj-lt"/>
              <a:buAutoNum type="arabicPeriod"/>
            </a:pPr>
            <a:r>
              <a:rPr lang="en-US" b="1" dirty="0" smtClean="0"/>
              <a:t>Slow, indirect routes and shared space will discourage walking and cycling</a:t>
            </a:r>
            <a:r>
              <a:rPr lang="en-US" dirty="0" smtClean="0"/>
              <a:t>, and key safety objectives will not be achieved.</a:t>
            </a:r>
          </a:p>
          <a:p>
            <a:pPr marL="342900" indent="-342900">
              <a:buFont typeface="+mj-lt"/>
              <a:buAutoNum type="arabicPeriod"/>
            </a:pPr>
            <a:endParaRPr lang="en-US" sz="1400" dirty="0" smtClean="0"/>
          </a:p>
          <a:p>
            <a:pPr marL="342900" indent="-342900">
              <a:buFont typeface="+mj-lt"/>
              <a:buAutoNum type="arabicPeriod"/>
            </a:pPr>
            <a:r>
              <a:rPr lang="en-US" b="1" dirty="0"/>
              <a:t>Roads should </a:t>
            </a:r>
            <a:r>
              <a:rPr lang="en-US" b="1" dirty="0" smtClean="0"/>
              <a:t>not be barriers that limit mobility.</a:t>
            </a:r>
            <a:r>
              <a:rPr lang="en-US" dirty="0" smtClean="0"/>
              <a:t> Crossing is important too.</a:t>
            </a:r>
            <a:endParaRPr lang="en-US" dirty="0"/>
          </a:p>
          <a:p>
            <a:pPr marL="342900" indent="-342900">
              <a:buFont typeface="+mj-lt"/>
              <a:buAutoNum type="arabicPeriod"/>
            </a:pPr>
            <a:endParaRPr lang="en-US" sz="1400" b="1" dirty="0" smtClean="0"/>
          </a:p>
          <a:p>
            <a:pPr marL="342900" indent="-342900">
              <a:buFont typeface="+mj-lt"/>
              <a:buAutoNum type="arabicPeriod"/>
            </a:pPr>
            <a:r>
              <a:rPr lang="en-US" b="1" dirty="0" smtClean="0"/>
              <a:t>The Town Moor must be protected. </a:t>
            </a:r>
            <a:r>
              <a:rPr lang="en-US" dirty="0" smtClean="0"/>
              <a:t>It is </a:t>
            </a:r>
            <a:r>
              <a:rPr lang="en-US" dirty="0"/>
              <a:t>a key part of the Newcastle upon Tyne ‘brand</a:t>
            </a:r>
            <a:r>
              <a:rPr lang="en-US" dirty="0" smtClean="0"/>
              <a:t>’, gives </a:t>
            </a:r>
            <a:r>
              <a:rPr lang="en-US" dirty="0"/>
              <a:t>Newcastle a distinctive character </a:t>
            </a:r>
            <a:r>
              <a:rPr lang="en-US" dirty="0" smtClean="0"/>
              <a:t>and enhances </a:t>
            </a:r>
            <a:r>
              <a:rPr lang="en-US" dirty="0"/>
              <a:t>the city’s </a:t>
            </a:r>
            <a:r>
              <a:rPr lang="en-US" dirty="0" smtClean="0"/>
              <a:t>status.</a:t>
            </a:r>
          </a:p>
        </p:txBody>
      </p:sp>
      <p:sp>
        <p:nvSpPr>
          <p:cNvPr id="4" name="TextBox 3"/>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5" name="Picture 4"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21569152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5300"/>
            <a:ext cx="9144000" cy="5863590"/>
          </a:xfrm>
          <a:prstGeom prst="rect">
            <a:avLst/>
          </a:prstGeom>
        </p:spPr>
      </p:pic>
      <p:sp>
        <p:nvSpPr>
          <p:cNvPr id="3" name="TextBox 2"/>
          <p:cNvSpPr txBox="1"/>
          <p:nvPr/>
        </p:nvSpPr>
        <p:spPr>
          <a:xfrm>
            <a:off x="142319" y="261477"/>
            <a:ext cx="2661907" cy="1569660"/>
          </a:xfrm>
          <a:prstGeom prst="rect">
            <a:avLst/>
          </a:prstGeom>
          <a:solidFill>
            <a:schemeClr val="tx1">
              <a:lumMod val="75000"/>
              <a:lumOff val="25000"/>
            </a:schemeClr>
          </a:solidFill>
        </p:spPr>
        <p:txBody>
          <a:bodyPr wrap="none" rtlCol="0">
            <a:spAutoFit/>
          </a:bodyPr>
          <a:lstStyle/>
          <a:p>
            <a:r>
              <a:rPr lang="en-US" sz="3200" dirty="0">
                <a:solidFill>
                  <a:schemeClr val="accent1">
                    <a:lumMod val="40000"/>
                    <a:lumOff val="60000"/>
                  </a:schemeClr>
                </a:solidFill>
              </a:rPr>
              <a:t>Haddricks </a:t>
            </a:r>
            <a:r>
              <a:rPr lang="en-US" sz="3200" dirty="0" smtClean="0">
                <a:solidFill>
                  <a:schemeClr val="accent1">
                    <a:lumMod val="40000"/>
                    <a:lumOff val="60000"/>
                  </a:schemeClr>
                </a:solidFill>
              </a:rPr>
              <a:t>Mill:</a:t>
            </a:r>
            <a:endParaRPr lang="en-US" sz="3200" dirty="0">
              <a:solidFill>
                <a:schemeClr val="accent1">
                  <a:lumMod val="40000"/>
                  <a:lumOff val="60000"/>
                </a:schemeClr>
              </a:solidFill>
            </a:endParaRPr>
          </a:p>
          <a:p>
            <a:r>
              <a:rPr lang="en-US" sz="3200" dirty="0" smtClean="0">
                <a:solidFill>
                  <a:schemeClr val="accent1">
                    <a:lumMod val="40000"/>
                    <a:lumOff val="60000"/>
                  </a:schemeClr>
                </a:solidFill>
              </a:rPr>
              <a:t>Salters’ Lane</a:t>
            </a:r>
          </a:p>
          <a:p>
            <a:r>
              <a:rPr lang="en-US" sz="3200" dirty="0" smtClean="0">
                <a:solidFill>
                  <a:schemeClr val="accent1">
                    <a:lumMod val="40000"/>
                    <a:lumOff val="60000"/>
                  </a:schemeClr>
                </a:solidFill>
              </a:rPr>
              <a:t>Metro Bridge</a:t>
            </a:r>
            <a:endParaRPr lang="en-US" sz="3200" dirty="0">
              <a:solidFill>
                <a:schemeClr val="accent1">
                  <a:lumMod val="40000"/>
                  <a:lumOff val="60000"/>
                </a:schemeClr>
              </a:solidFill>
            </a:endParaRPr>
          </a:p>
        </p:txBody>
      </p:sp>
      <p:sp>
        <p:nvSpPr>
          <p:cNvPr id="4" name="TextBox 3"/>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5" name="Picture 4"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9727883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troBridge.jpg"/>
          <p:cNvPicPr>
            <a:picLocks noChangeAspect="1"/>
          </p:cNvPicPr>
          <p:nvPr/>
        </p:nvPicPr>
        <p:blipFill rotWithShape="1">
          <a:blip r:embed="rId2">
            <a:extLst>
              <a:ext uri="{28A0092B-C50C-407E-A947-70E740481C1C}">
                <a14:useLocalDpi xmlns:a14="http://schemas.microsoft.com/office/drawing/2010/main" val="0"/>
              </a:ext>
            </a:extLst>
          </a:blip>
          <a:srcRect l="13519" r="13635" b="3789"/>
          <a:stretch/>
        </p:blipFill>
        <p:spPr>
          <a:xfrm>
            <a:off x="0" y="0"/>
            <a:ext cx="9144000" cy="6598158"/>
          </a:xfrm>
          <a:prstGeom prst="rect">
            <a:avLst/>
          </a:prstGeom>
        </p:spPr>
      </p:pic>
      <p:sp>
        <p:nvSpPr>
          <p:cNvPr id="3" name="TextBox 2"/>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4" name="Picture 3"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407216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5300"/>
            <a:ext cx="9144000" cy="5846445"/>
          </a:xfrm>
          <a:prstGeom prst="rect">
            <a:avLst/>
          </a:prstGeom>
        </p:spPr>
      </p:pic>
      <p:sp>
        <p:nvSpPr>
          <p:cNvPr id="12" name="TextBox 11"/>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sp>
        <p:nvSpPr>
          <p:cNvPr id="13" name="TextBox 12"/>
          <p:cNvSpPr txBox="1"/>
          <p:nvPr/>
        </p:nvSpPr>
        <p:spPr>
          <a:xfrm>
            <a:off x="0" y="177113"/>
            <a:ext cx="2552101" cy="1077218"/>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Haddricks Mill</a:t>
            </a:r>
          </a:p>
          <a:p>
            <a:r>
              <a:rPr lang="en-US" sz="3200" dirty="0" smtClean="0">
                <a:solidFill>
                  <a:schemeClr val="accent1">
                    <a:lumMod val="40000"/>
                    <a:lumOff val="60000"/>
                  </a:schemeClr>
                </a:solidFill>
              </a:rPr>
              <a:t>Junction</a:t>
            </a:r>
          </a:p>
        </p:txBody>
      </p:sp>
      <p:pic>
        <p:nvPicPr>
          <p:cNvPr id="5" name="Picture 4"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20210376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518LO.jpg"/>
          <p:cNvPicPr>
            <a:picLocks noChangeAspect="1"/>
          </p:cNvPicPr>
          <p:nvPr/>
        </p:nvPicPr>
        <p:blipFill rotWithShape="1">
          <a:blip r:embed="rId2">
            <a:extLst>
              <a:ext uri="{28A0092B-C50C-407E-A947-70E740481C1C}">
                <a14:useLocalDpi xmlns:a14="http://schemas.microsoft.com/office/drawing/2010/main" val="0"/>
              </a:ext>
            </a:extLst>
          </a:blip>
          <a:srcRect t="2060" b="41690"/>
          <a:stretch/>
        </p:blipFill>
        <p:spPr>
          <a:xfrm>
            <a:off x="0" y="-1"/>
            <a:ext cx="4583861" cy="3437896"/>
          </a:xfrm>
          <a:prstGeom prst="rect">
            <a:avLst/>
          </a:prstGeom>
        </p:spPr>
      </p:pic>
      <p:pic>
        <p:nvPicPr>
          <p:cNvPr id="3" name="Picture 2" descr="IMG_7521LO.jpg"/>
          <p:cNvPicPr>
            <a:picLocks noChangeAspect="1"/>
          </p:cNvPicPr>
          <p:nvPr/>
        </p:nvPicPr>
        <p:blipFill rotWithShape="1">
          <a:blip r:embed="rId3">
            <a:extLst>
              <a:ext uri="{28A0092B-C50C-407E-A947-70E740481C1C}">
                <a14:useLocalDpi xmlns:a14="http://schemas.microsoft.com/office/drawing/2010/main" val="0"/>
              </a:ext>
            </a:extLst>
          </a:blip>
          <a:srcRect b="8076"/>
          <a:stretch/>
        </p:blipFill>
        <p:spPr>
          <a:xfrm>
            <a:off x="0" y="3437897"/>
            <a:ext cx="4583861" cy="3160261"/>
          </a:xfrm>
          <a:prstGeom prst="rect">
            <a:avLst/>
          </a:prstGeom>
        </p:spPr>
      </p:pic>
      <p:pic>
        <p:nvPicPr>
          <p:cNvPr id="4" name="Picture 3" descr="IMG_7525L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861" y="-1"/>
            <a:ext cx="4583863" cy="3437897"/>
          </a:xfrm>
          <a:prstGeom prst="rect">
            <a:avLst/>
          </a:prstGeom>
        </p:spPr>
      </p:pic>
      <p:pic>
        <p:nvPicPr>
          <p:cNvPr id="5" name="Picture 4" descr="IMG_7526LO.jpg"/>
          <p:cNvPicPr>
            <a:picLocks noChangeAspect="1"/>
          </p:cNvPicPr>
          <p:nvPr/>
        </p:nvPicPr>
        <p:blipFill rotWithShape="1">
          <a:blip r:embed="rId5">
            <a:extLst>
              <a:ext uri="{28A0092B-C50C-407E-A947-70E740481C1C}">
                <a14:useLocalDpi xmlns:a14="http://schemas.microsoft.com/office/drawing/2010/main" val="0"/>
              </a:ext>
            </a:extLst>
          </a:blip>
          <a:srcRect b="8076"/>
          <a:stretch/>
        </p:blipFill>
        <p:spPr>
          <a:xfrm>
            <a:off x="4583861" y="3437895"/>
            <a:ext cx="4583863" cy="3160263"/>
          </a:xfrm>
          <a:prstGeom prst="rect">
            <a:avLst/>
          </a:prstGeom>
        </p:spPr>
      </p:pic>
      <p:sp>
        <p:nvSpPr>
          <p:cNvPr id="6" name="TextBox 5"/>
          <p:cNvSpPr txBox="1"/>
          <p:nvPr/>
        </p:nvSpPr>
        <p:spPr>
          <a:xfrm>
            <a:off x="720500" y="6598158"/>
            <a:ext cx="7668836" cy="276999"/>
          </a:xfrm>
          <a:prstGeom prst="rect">
            <a:avLst/>
          </a:prstGeom>
          <a:noFill/>
        </p:spPr>
        <p:txBody>
          <a:bodyPr wrap="none" rtlCol="0">
            <a:spAutoFit/>
          </a:bodyPr>
          <a:lstStyle/>
          <a:p>
            <a:r>
              <a:rPr lang="en-US" sz="1200" dirty="0" smtClean="0">
                <a:hlinkClick r:id="rId6"/>
              </a:rPr>
              <a:t>www.spaceforgosforth.com</a:t>
            </a:r>
            <a:r>
              <a:rPr lang="en-US" sz="1200" dirty="0" smtClean="0"/>
              <a:t>           </a:t>
            </a:r>
            <a:r>
              <a:rPr lang="en-US" sz="1200" dirty="0">
                <a:hlinkClick r:id="rId7"/>
              </a:rPr>
              <a:t>www.facebook.com/groups/space.gosforth</a:t>
            </a:r>
            <a:r>
              <a:rPr lang="en-US" sz="1200" dirty="0" smtClean="0">
                <a:hlinkClick r:id="rId7"/>
              </a:rPr>
              <a:t>/</a:t>
            </a:r>
            <a:r>
              <a:rPr lang="en-US" sz="1200" dirty="0" smtClean="0"/>
              <a:t>             </a:t>
            </a:r>
            <a:r>
              <a:rPr lang="en-US" sz="1200" dirty="0" smtClean="0">
                <a:hlinkClick r:id="rId8"/>
              </a:rPr>
              <a:t>www.twitter.com</a:t>
            </a:r>
            <a:r>
              <a:rPr lang="en-US" sz="1200" dirty="0">
                <a:hlinkClick r:id="rId8"/>
              </a:rPr>
              <a:t>/</a:t>
            </a:r>
            <a:r>
              <a:rPr lang="en-US" sz="1200" dirty="0" smtClean="0">
                <a:hlinkClick r:id="rId8"/>
              </a:rPr>
              <a:t>space4gosforth</a:t>
            </a:r>
            <a:r>
              <a:rPr lang="en-US" sz="1200" dirty="0" smtClean="0"/>
              <a:t>    </a:t>
            </a:r>
            <a:endParaRPr lang="en-US" sz="1200" dirty="0"/>
          </a:p>
        </p:txBody>
      </p:sp>
      <p:pic>
        <p:nvPicPr>
          <p:cNvPr id="7" name="Picture 6" descr="SPACE_Ppt_Footer.png"/>
          <p:cNvPicPr>
            <a:picLocks noChangeAspect="1"/>
          </p:cNvPicPr>
          <p:nvPr/>
        </p:nvPicPr>
        <p:blipFill rotWithShape="1">
          <a:blip r:embed="rId9">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8509532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5300"/>
            <a:ext cx="9144000" cy="5846445"/>
          </a:xfrm>
          <a:prstGeom prst="rect">
            <a:avLst/>
          </a:prstGeom>
        </p:spPr>
      </p:pic>
      <p:sp>
        <p:nvSpPr>
          <p:cNvPr id="3" name="TextBox 2"/>
          <p:cNvSpPr txBox="1"/>
          <p:nvPr/>
        </p:nvSpPr>
        <p:spPr>
          <a:xfrm>
            <a:off x="0" y="417984"/>
            <a:ext cx="2552101" cy="1077218"/>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Haddricks Mill</a:t>
            </a:r>
          </a:p>
          <a:p>
            <a:r>
              <a:rPr lang="en-US" sz="3200" dirty="0" smtClean="0">
                <a:solidFill>
                  <a:schemeClr val="accent1">
                    <a:lumMod val="40000"/>
                    <a:lumOff val="60000"/>
                  </a:schemeClr>
                </a:solidFill>
              </a:rPr>
              <a:t>Junction</a:t>
            </a:r>
          </a:p>
        </p:txBody>
      </p:sp>
      <p:sp>
        <p:nvSpPr>
          <p:cNvPr id="4" name="Hexagon 3"/>
          <p:cNvSpPr/>
          <p:nvPr/>
        </p:nvSpPr>
        <p:spPr>
          <a:xfrm>
            <a:off x="1216490" y="2959683"/>
            <a:ext cx="1454729"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Shared Space</a:t>
            </a:r>
            <a:endParaRPr lang="en-US" dirty="0"/>
          </a:p>
        </p:txBody>
      </p:sp>
      <p:sp>
        <p:nvSpPr>
          <p:cNvPr id="5" name="Hexagon 4"/>
          <p:cNvSpPr/>
          <p:nvPr/>
        </p:nvSpPr>
        <p:spPr>
          <a:xfrm>
            <a:off x="7808390" y="2502483"/>
            <a:ext cx="1335610"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Loss of green space</a:t>
            </a:r>
            <a:endParaRPr lang="en-US" dirty="0"/>
          </a:p>
        </p:txBody>
      </p:sp>
      <p:sp>
        <p:nvSpPr>
          <p:cNvPr id="6" name="Hexagon 5"/>
          <p:cNvSpPr/>
          <p:nvPr/>
        </p:nvSpPr>
        <p:spPr>
          <a:xfrm>
            <a:off x="3952091" y="1952402"/>
            <a:ext cx="2441319"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Slow multi-stage pedestrian / cycle crossings</a:t>
            </a:r>
            <a:endParaRPr lang="en-US" dirty="0"/>
          </a:p>
        </p:txBody>
      </p:sp>
      <p:sp>
        <p:nvSpPr>
          <p:cNvPr id="7" name="Hexagon 6"/>
          <p:cNvSpPr/>
          <p:nvPr/>
        </p:nvSpPr>
        <p:spPr>
          <a:xfrm>
            <a:off x="6615966" y="4082988"/>
            <a:ext cx="2528034"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Filter lanes: non-standard design</a:t>
            </a:r>
            <a:endParaRPr lang="en-US" dirty="0"/>
          </a:p>
        </p:txBody>
      </p:sp>
      <p:sp>
        <p:nvSpPr>
          <p:cNvPr id="8" name="Hexagon 7"/>
          <p:cNvSpPr/>
          <p:nvPr/>
        </p:nvSpPr>
        <p:spPr>
          <a:xfrm>
            <a:off x="87581" y="4767981"/>
            <a:ext cx="2583638"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Vehicles can enter roundabout without slowing</a:t>
            </a:r>
            <a:endParaRPr lang="en-US" dirty="0"/>
          </a:p>
        </p:txBody>
      </p:sp>
      <p:sp>
        <p:nvSpPr>
          <p:cNvPr id="9" name="Hexagon 8"/>
          <p:cNvSpPr/>
          <p:nvPr/>
        </p:nvSpPr>
        <p:spPr>
          <a:xfrm>
            <a:off x="6304964" y="722615"/>
            <a:ext cx="2639242"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(Apart from Killingworth Road) </a:t>
            </a:r>
            <a:r>
              <a:rPr lang="en-US" dirty="0" smtClean="0"/>
              <a:t>No onward cycle connections</a:t>
            </a:r>
            <a:endParaRPr lang="en-US" dirty="0"/>
          </a:p>
        </p:txBody>
      </p:sp>
      <p:sp>
        <p:nvSpPr>
          <p:cNvPr id="10" name="Hexagon 9"/>
          <p:cNvSpPr/>
          <p:nvPr/>
        </p:nvSpPr>
        <p:spPr>
          <a:xfrm>
            <a:off x="3667452" y="4093936"/>
            <a:ext cx="1653531"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Part of the AQMA</a:t>
            </a:r>
            <a:endParaRPr lang="en-US" dirty="0"/>
          </a:p>
        </p:txBody>
      </p:sp>
      <p:sp>
        <p:nvSpPr>
          <p:cNvPr id="11" name="Hexagon 10"/>
          <p:cNvSpPr/>
          <p:nvPr/>
        </p:nvSpPr>
        <p:spPr>
          <a:xfrm>
            <a:off x="2911199" y="5791862"/>
            <a:ext cx="4631711" cy="700512"/>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Poorly designed pedestrian </a:t>
            </a:r>
            <a:r>
              <a:rPr lang="en-US" dirty="0"/>
              <a:t>&amp; </a:t>
            </a:r>
            <a:r>
              <a:rPr lang="en-US" dirty="0" smtClean="0"/>
              <a:t>cycle </a:t>
            </a:r>
            <a:r>
              <a:rPr lang="en-US" dirty="0"/>
              <a:t>facilities </a:t>
            </a:r>
            <a:r>
              <a:rPr lang="en-US" dirty="0" smtClean="0"/>
              <a:t>don’t get used </a:t>
            </a:r>
            <a:r>
              <a:rPr lang="en-US" dirty="0"/>
              <a:t>as intended.</a:t>
            </a:r>
          </a:p>
        </p:txBody>
      </p:sp>
      <p:sp>
        <p:nvSpPr>
          <p:cNvPr id="12" name="TextBox 11"/>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13" name="Picture 12"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7542033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733"/>
          <a:stretch/>
        </p:blipFill>
        <p:spPr>
          <a:xfrm>
            <a:off x="88900" y="63500"/>
            <a:ext cx="8953500" cy="6534658"/>
          </a:xfrm>
          <a:prstGeom prst="rect">
            <a:avLst/>
          </a:prstGeom>
        </p:spPr>
      </p:pic>
      <p:sp>
        <p:nvSpPr>
          <p:cNvPr id="3" name="Hexagon 2"/>
          <p:cNvSpPr/>
          <p:nvPr/>
        </p:nvSpPr>
        <p:spPr>
          <a:xfrm>
            <a:off x="185239" y="5211730"/>
            <a:ext cx="4423705" cy="700512"/>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Poorly designed pedestrian </a:t>
            </a:r>
            <a:r>
              <a:rPr lang="en-US" dirty="0"/>
              <a:t>&amp; </a:t>
            </a:r>
            <a:r>
              <a:rPr lang="en-US" dirty="0" smtClean="0"/>
              <a:t>cycle </a:t>
            </a:r>
            <a:r>
              <a:rPr lang="en-US" dirty="0"/>
              <a:t>facilities </a:t>
            </a:r>
            <a:r>
              <a:rPr lang="en-US" dirty="0" smtClean="0"/>
              <a:t>don’t get used </a:t>
            </a:r>
            <a:r>
              <a:rPr lang="en-US" dirty="0"/>
              <a:t>as intended.</a:t>
            </a:r>
          </a:p>
        </p:txBody>
      </p:sp>
      <p:sp>
        <p:nvSpPr>
          <p:cNvPr id="4" name="Rectangle 3"/>
          <p:cNvSpPr/>
          <p:nvPr/>
        </p:nvSpPr>
        <p:spPr>
          <a:xfrm>
            <a:off x="4470400" y="6310675"/>
            <a:ext cx="4572000" cy="253916"/>
          </a:xfrm>
          <a:prstGeom prst="rect">
            <a:avLst/>
          </a:prstGeom>
        </p:spPr>
        <p:txBody>
          <a:bodyPr>
            <a:spAutoFit/>
          </a:bodyPr>
          <a:lstStyle/>
          <a:p>
            <a:r>
              <a:rPr lang="en-US" sz="1050" dirty="0">
                <a:solidFill>
                  <a:schemeClr val="bg1"/>
                </a:solidFill>
              </a:rPr>
              <a:t>https://</a:t>
            </a:r>
            <a:r>
              <a:rPr lang="en-US" sz="1050" dirty="0" err="1">
                <a:solidFill>
                  <a:schemeClr val="bg1"/>
                </a:solidFill>
              </a:rPr>
              <a:t>www.createful.com</a:t>
            </a:r>
            <a:r>
              <a:rPr lang="en-US" sz="1050" dirty="0">
                <a:solidFill>
                  <a:schemeClr val="bg1"/>
                </a:solidFill>
              </a:rPr>
              <a:t>/2016/about-that-design-</a:t>
            </a:r>
            <a:r>
              <a:rPr lang="en-US" sz="1050" dirty="0" err="1">
                <a:solidFill>
                  <a:schemeClr val="bg1"/>
                </a:solidFill>
              </a:rPr>
              <a:t>vs</a:t>
            </a:r>
            <a:r>
              <a:rPr lang="en-US" sz="1050" dirty="0">
                <a:solidFill>
                  <a:schemeClr val="bg1"/>
                </a:solidFill>
              </a:rPr>
              <a:t>-user-experience-image/</a:t>
            </a:r>
          </a:p>
        </p:txBody>
      </p:sp>
      <p:sp>
        <p:nvSpPr>
          <p:cNvPr id="5" name="TextBox 4"/>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sp>
        <p:nvSpPr>
          <p:cNvPr id="6" name="TextBox 5"/>
          <p:cNvSpPr txBox="1"/>
          <p:nvPr/>
        </p:nvSpPr>
        <p:spPr>
          <a:xfrm>
            <a:off x="485156" y="5931304"/>
            <a:ext cx="4134742" cy="584776"/>
          </a:xfrm>
          <a:prstGeom prst="rect">
            <a:avLst/>
          </a:prstGeom>
          <a:noFill/>
        </p:spPr>
        <p:txBody>
          <a:bodyPr wrap="square" rtlCol="0">
            <a:spAutoFit/>
          </a:bodyPr>
          <a:lstStyle/>
          <a:p>
            <a:r>
              <a:rPr lang="is-IS" sz="1600" b="1" i="1" dirty="0" smtClean="0"/>
              <a:t>…and if those facilities aren’t being used as intended then the design probably isn’t right.</a:t>
            </a:r>
            <a:endParaRPr lang="en-US" sz="1600" b="1" i="1" dirty="0"/>
          </a:p>
        </p:txBody>
      </p:sp>
      <p:pic>
        <p:nvPicPr>
          <p:cNvPr id="7" name="Picture 6"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2893021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FromCyclePathRoundabout.tiff"/>
          <p:cNvPicPr>
            <a:picLocks noChangeAspect="1"/>
          </p:cNvPicPr>
          <p:nvPr/>
        </p:nvPicPr>
        <p:blipFill rotWithShape="1">
          <a:blip r:embed="rId2">
            <a:extLst>
              <a:ext uri="{28A0092B-C50C-407E-A947-70E740481C1C}">
                <a14:useLocalDpi xmlns:a14="http://schemas.microsoft.com/office/drawing/2010/main" val="0"/>
              </a:ext>
            </a:extLst>
          </a:blip>
          <a:srcRect l="9135" t="2480" r="14113" b="9065"/>
          <a:stretch/>
        </p:blipFill>
        <p:spPr>
          <a:xfrm>
            <a:off x="2297" y="0"/>
            <a:ext cx="9144000" cy="6598158"/>
          </a:xfrm>
          <a:prstGeom prst="rect">
            <a:avLst/>
          </a:prstGeom>
        </p:spPr>
      </p:pic>
      <p:sp>
        <p:nvSpPr>
          <p:cNvPr id="3" name="Rectangle 2"/>
          <p:cNvSpPr/>
          <p:nvPr/>
        </p:nvSpPr>
        <p:spPr>
          <a:xfrm>
            <a:off x="80939" y="5943274"/>
            <a:ext cx="7230064" cy="584776"/>
          </a:xfrm>
          <a:prstGeom prst="rect">
            <a:avLst/>
          </a:prstGeom>
        </p:spPr>
        <p:txBody>
          <a:bodyPr wrap="none">
            <a:spAutoFit/>
          </a:bodyPr>
          <a:lstStyle/>
          <a:p>
            <a:r>
              <a:rPr lang="en-US" dirty="0" err="1">
                <a:solidFill>
                  <a:schemeClr val="bg1"/>
                </a:solidFill>
              </a:rPr>
              <a:t>Nobellaan</a:t>
            </a:r>
            <a:r>
              <a:rPr lang="en-US" dirty="0">
                <a:solidFill>
                  <a:schemeClr val="bg1"/>
                </a:solidFill>
              </a:rPr>
              <a:t>, </a:t>
            </a:r>
            <a:r>
              <a:rPr lang="en-US" dirty="0" err="1">
                <a:solidFill>
                  <a:schemeClr val="bg1"/>
                </a:solidFill>
              </a:rPr>
              <a:t>Assen</a:t>
            </a:r>
            <a:r>
              <a:rPr lang="en-US" dirty="0">
                <a:solidFill>
                  <a:schemeClr val="bg1"/>
                </a:solidFill>
              </a:rPr>
              <a:t>, </a:t>
            </a:r>
            <a:r>
              <a:rPr lang="en-US" dirty="0" smtClean="0">
                <a:solidFill>
                  <a:schemeClr val="bg1"/>
                </a:solidFill>
              </a:rPr>
              <a:t>Netherlands</a:t>
            </a:r>
          </a:p>
          <a:p>
            <a:r>
              <a:rPr lang="en-US" sz="1400" dirty="0">
                <a:solidFill>
                  <a:schemeClr val="bg1"/>
                </a:solidFill>
              </a:rPr>
              <a:t>http://</a:t>
            </a:r>
            <a:r>
              <a:rPr lang="en-US" sz="1400" dirty="0" err="1">
                <a:solidFill>
                  <a:schemeClr val="bg1"/>
                </a:solidFill>
              </a:rPr>
              <a:t>www.aviewfromthecyclepath.com</a:t>
            </a:r>
            <a:r>
              <a:rPr lang="en-US" sz="1400" dirty="0">
                <a:solidFill>
                  <a:schemeClr val="bg1"/>
                </a:solidFill>
              </a:rPr>
              <a:t>/2014/05/the-best-roundabout-design-for-</a:t>
            </a:r>
            <a:r>
              <a:rPr lang="en-US" sz="1400" dirty="0" err="1">
                <a:solidFill>
                  <a:schemeClr val="bg1"/>
                </a:solidFill>
              </a:rPr>
              <a:t>cyclists.html</a:t>
            </a:r>
            <a:endParaRPr lang="en-US" sz="1400" dirty="0">
              <a:solidFill>
                <a:schemeClr val="bg1"/>
              </a:solidFill>
            </a:endParaRPr>
          </a:p>
        </p:txBody>
      </p:sp>
      <p:sp>
        <p:nvSpPr>
          <p:cNvPr id="4" name="TextBox 3"/>
          <p:cNvSpPr txBox="1"/>
          <p:nvPr/>
        </p:nvSpPr>
        <p:spPr>
          <a:xfrm>
            <a:off x="192618" y="4841485"/>
            <a:ext cx="5467301" cy="1015663"/>
          </a:xfrm>
          <a:prstGeom prst="rect">
            <a:avLst/>
          </a:prstGeom>
          <a:solidFill>
            <a:srgbClr val="595959"/>
          </a:solidFill>
          <a:ln>
            <a:solidFill>
              <a:srgbClr val="FFFF00"/>
            </a:solidFill>
          </a:ln>
        </p:spPr>
        <p:txBody>
          <a:bodyPr wrap="square" rtlCol="0">
            <a:spAutoFit/>
          </a:bodyPr>
          <a:lstStyle/>
          <a:p>
            <a:r>
              <a:rPr lang="en-US" sz="2000" dirty="0" smtClean="0">
                <a:solidFill>
                  <a:srgbClr val="FFFFFF"/>
                </a:solidFill>
              </a:rPr>
              <a:t>People walking and cycling are kept safe by having separate routes, both separate from vehicle traffic and part of a wider route network</a:t>
            </a:r>
            <a:endParaRPr lang="en-US" sz="2000" dirty="0">
              <a:solidFill>
                <a:srgbClr val="FFFFFF"/>
              </a:solidFill>
            </a:endParaRPr>
          </a:p>
        </p:txBody>
      </p:sp>
      <p:sp>
        <p:nvSpPr>
          <p:cNvPr id="19" name="TextBox 18"/>
          <p:cNvSpPr txBox="1"/>
          <p:nvPr/>
        </p:nvSpPr>
        <p:spPr>
          <a:xfrm>
            <a:off x="362629" y="116438"/>
            <a:ext cx="7832142" cy="1077218"/>
          </a:xfrm>
          <a:prstGeom prst="rect">
            <a:avLst/>
          </a:prstGeom>
          <a:solidFill>
            <a:srgbClr val="595959"/>
          </a:solidFill>
        </p:spPr>
        <p:txBody>
          <a:bodyPr wrap="none" rtlCol="0">
            <a:spAutoFit/>
          </a:bodyPr>
          <a:lstStyle/>
          <a:p>
            <a:r>
              <a:rPr lang="en-US" sz="2800" dirty="0" smtClean="0">
                <a:solidFill>
                  <a:srgbClr val="FFFFFF"/>
                </a:solidFill>
              </a:rPr>
              <a:t>Dutch safe design for a high-throughput roundabout</a:t>
            </a:r>
          </a:p>
          <a:p>
            <a:r>
              <a:rPr lang="en-US" dirty="0">
                <a:solidFill>
                  <a:srgbClr val="FFFFFF"/>
                </a:solidFill>
              </a:rPr>
              <a:t>(</a:t>
            </a:r>
            <a:r>
              <a:rPr lang="en-US" dirty="0" smtClean="0">
                <a:solidFill>
                  <a:srgbClr val="FFFFFF"/>
                </a:solidFill>
              </a:rPr>
              <a:t>up </a:t>
            </a:r>
            <a:r>
              <a:rPr lang="en-US" dirty="0">
                <a:solidFill>
                  <a:srgbClr val="FFFFFF"/>
                </a:solidFill>
              </a:rPr>
              <a:t>to 500-1500 motor vehicles per hour on the busiest arm of the </a:t>
            </a:r>
            <a:r>
              <a:rPr lang="en-US" dirty="0" smtClean="0">
                <a:solidFill>
                  <a:srgbClr val="FFFFFF"/>
                </a:solidFill>
              </a:rPr>
              <a:t>roundabout)</a:t>
            </a:r>
          </a:p>
          <a:p>
            <a:r>
              <a:rPr lang="en-US" dirty="0" smtClean="0">
                <a:solidFill>
                  <a:srgbClr val="FFFFFF"/>
                </a:solidFill>
              </a:rPr>
              <a:t>&gt;1500 motor vehicles =&gt; traffic lights or grade separation</a:t>
            </a:r>
            <a:endParaRPr lang="en-US" dirty="0">
              <a:solidFill>
                <a:srgbClr val="FFFFFF"/>
              </a:solidFill>
            </a:endParaRPr>
          </a:p>
        </p:txBody>
      </p:sp>
      <p:sp>
        <p:nvSpPr>
          <p:cNvPr id="21" name="TextBox 20"/>
          <p:cNvSpPr txBox="1"/>
          <p:nvPr/>
        </p:nvSpPr>
        <p:spPr>
          <a:xfrm>
            <a:off x="6645206" y="2782171"/>
            <a:ext cx="2498794" cy="1631216"/>
          </a:xfrm>
          <a:prstGeom prst="rect">
            <a:avLst/>
          </a:prstGeom>
          <a:solidFill>
            <a:srgbClr val="595959"/>
          </a:solidFill>
          <a:ln>
            <a:solidFill>
              <a:srgbClr val="FFFF00"/>
            </a:solidFill>
          </a:ln>
        </p:spPr>
        <p:txBody>
          <a:bodyPr wrap="square" rtlCol="0">
            <a:spAutoFit/>
          </a:bodyPr>
          <a:lstStyle/>
          <a:p>
            <a:r>
              <a:rPr lang="en-US" sz="2000" dirty="0" smtClean="0">
                <a:solidFill>
                  <a:srgbClr val="FFFFFF"/>
                </a:solidFill>
              </a:rPr>
              <a:t>Drivers are kept safe because the design reduces vehicle speeds through the roundabout </a:t>
            </a:r>
            <a:endParaRPr lang="en-US" sz="2000" dirty="0">
              <a:solidFill>
                <a:srgbClr val="FFFFFF"/>
              </a:solidFill>
            </a:endParaRPr>
          </a:p>
        </p:txBody>
      </p:sp>
      <p:sp>
        <p:nvSpPr>
          <p:cNvPr id="22" name="TextBox 21"/>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8" name="Picture 7"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1322389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810119" y="1315467"/>
            <a:ext cx="3255186" cy="3016498"/>
          </a:xfrm>
          <a:prstGeom prst="ellipse">
            <a:avLst/>
          </a:prstGeom>
          <a:solidFill>
            <a:schemeClr val="accent2">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2" name="Rectangle 101"/>
          <p:cNvSpPr/>
          <p:nvPr/>
        </p:nvSpPr>
        <p:spPr>
          <a:xfrm>
            <a:off x="6457707" y="4160489"/>
            <a:ext cx="2311337" cy="646331"/>
          </a:xfrm>
          <a:prstGeom prst="rect">
            <a:avLst/>
          </a:prstGeom>
          <a:solidFill>
            <a:schemeClr val="tx1">
              <a:lumMod val="65000"/>
              <a:lumOff val="35000"/>
            </a:schemeClr>
          </a:solidFill>
          <a:ln>
            <a:solidFill>
              <a:srgbClr val="FFFF00"/>
            </a:solidFill>
          </a:ln>
        </p:spPr>
        <p:txBody>
          <a:bodyPr wrap="square">
            <a:spAutoFit/>
          </a:bodyPr>
          <a:lstStyle/>
          <a:p>
            <a:pPr algn="ctr"/>
            <a:r>
              <a:rPr lang="en-US" dirty="0" smtClean="0">
                <a:solidFill>
                  <a:schemeClr val="bg1"/>
                </a:solidFill>
              </a:rPr>
              <a:t>Approximate size of proposed roundabout</a:t>
            </a:r>
          </a:p>
        </p:txBody>
      </p:sp>
      <p:sp>
        <p:nvSpPr>
          <p:cNvPr id="4" name="TextBox 3"/>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2"/>
              </a:rPr>
              <a:t>www.spaceforgosforth.com</a:t>
            </a:r>
            <a:r>
              <a:rPr lang="en-US" sz="1200" dirty="0" smtClean="0"/>
              <a:t>           </a:t>
            </a:r>
            <a:r>
              <a:rPr lang="en-US" sz="1200" dirty="0">
                <a:hlinkClick r:id="rId3"/>
              </a:rPr>
              <a:t>www.facebook.com/groups/space.gosforth</a:t>
            </a:r>
            <a:r>
              <a:rPr lang="en-US" sz="1200" dirty="0" smtClean="0">
                <a:hlinkClick r:id="rId3"/>
              </a:rPr>
              <a:t>/</a:t>
            </a:r>
            <a:r>
              <a:rPr lang="en-US" sz="1200" dirty="0" smtClean="0"/>
              <a:t>             </a:t>
            </a:r>
            <a:r>
              <a:rPr lang="en-US" sz="1200" dirty="0" smtClean="0">
                <a:hlinkClick r:id="rId4"/>
              </a:rPr>
              <a:t>www.twitter.com</a:t>
            </a:r>
            <a:r>
              <a:rPr lang="en-US" sz="1200" dirty="0">
                <a:hlinkClick r:id="rId4"/>
              </a:rPr>
              <a:t>/</a:t>
            </a:r>
            <a:r>
              <a:rPr lang="en-US" sz="1200" dirty="0" smtClean="0">
                <a:hlinkClick r:id="rId4"/>
              </a:rPr>
              <a:t>space4gosforth</a:t>
            </a:r>
            <a:r>
              <a:rPr lang="en-US" sz="1200" dirty="0" smtClean="0"/>
              <a:t>    </a:t>
            </a:r>
            <a:endParaRPr lang="en-US" sz="1200" dirty="0"/>
          </a:p>
        </p:txBody>
      </p:sp>
      <p:pic>
        <p:nvPicPr>
          <p:cNvPr id="5" name="Picture 4" descr="SPACE_Ppt_Footer.png"/>
          <p:cNvPicPr>
            <a:picLocks noChangeAspect="1"/>
          </p:cNvPicPr>
          <p:nvPr/>
        </p:nvPicPr>
        <p:blipFill rotWithShape="1">
          <a:blip r:embed="rId5">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4891736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sosceles Triangle 28"/>
          <p:cNvSpPr/>
          <p:nvPr/>
        </p:nvSpPr>
        <p:spPr>
          <a:xfrm rot="2901301">
            <a:off x="7480612" y="1918033"/>
            <a:ext cx="306199" cy="1253710"/>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Oval 1"/>
          <p:cNvSpPr/>
          <p:nvPr/>
        </p:nvSpPr>
        <p:spPr>
          <a:xfrm>
            <a:off x="3810119" y="1315467"/>
            <a:ext cx="3255186" cy="3016498"/>
          </a:xfrm>
          <a:prstGeom prst="ellipse">
            <a:avLst/>
          </a:prstGeom>
          <a:solidFill>
            <a:schemeClr val="accent2">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Oval 2"/>
          <p:cNvSpPr/>
          <p:nvPr/>
        </p:nvSpPr>
        <p:spPr>
          <a:xfrm>
            <a:off x="4479294" y="1837114"/>
            <a:ext cx="1922994" cy="1916499"/>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Isosceles Triangle 3"/>
          <p:cNvSpPr/>
          <p:nvPr/>
        </p:nvSpPr>
        <p:spPr>
          <a:xfrm rot="16200000">
            <a:off x="2931251" y="2387117"/>
            <a:ext cx="419588" cy="1338146"/>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a:off x="5023120" y="4354646"/>
            <a:ext cx="453926" cy="237010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454001 w 454001"/>
              <a:gd name="connsiteY0" fmla="*/ 1746393 h 1746393"/>
              <a:gd name="connsiteX1" fmla="*/ 136491 w 454001"/>
              <a:gd name="connsiteY1" fmla="*/ 1054640 h 1746393"/>
              <a:gd name="connsiteX2" fmla="*/ 415 w 454001"/>
              <a:gd name="connsiteY2" fmla="*/ 703093 h 1746393"/>
              <a:gd name="connsiteX3" fmla="*/ 91133 w 454001"/>
              <a:gd name="connsiteY3" fmla="*/ 0 h 1746393"/>
              <a:gd name="connsiteX0" fmla="*/ 453586 w 453586"/>
              <a:gd name="connsiteY0" fmla="*/ 1927837 h 1927837"/>
              <a:gd name="connsiteX1" fmla="*/ 136076 w 453586"/>
              <a:gd name="connsiteY1" fmla="*/ 1236084 h 1927837"/>
              <a:gd name="connsiteX2" fmla="*/ 0 w 453586"/>
              <a:gd name="connsiteY2" fmla="*/ 884537 h 1927837"/>
              <a:gd name="connsiteX3" fmla="*/ 136077 w 453586"/>
              <a:gd name="connsiteY3" fmla="*/ 0 h 1927837"/>
              <a:gd name="connsiteX0" fmla="*/ 455135 w 455135"/>
              <a:gd name="connsiteY0" fmla="*/ 2268044 h 2268044"/>
              <a:gd name="connsiteX1" fmla="*/ 137625 w 455135"/>
              <a:gd name="connsiteY1" fmla="*/ 1576291 h 2268044"/>
              <a:gd name="connsiteX2" fmla="*/ 1549 w 455135"/>
              <a:gd name="connsiteY2" fmla="*/ 1224744 h 2268044"/>
              <a:gd name="connsiteX3" fmla="*/ 217004 w 455135"/>
              <a:gd name="connsiteY3" fmla="*/ 0 h 2268044"/>
              <a:gd name="connsiteX0" fmla="*/ 453926 w 453926"/>
              <a:gd name="connsiteY0" fmla="*/ 2370106 h 2370106"/>
              <a:gd name="connsiteX1" fmla="*/ 136416 w 453926"/>
              <a:gd name="connsiteY1" fmla="*/ 1678353 h 2370106"/>
              <a:gd name="connsiteX2" fmla="*/ 340 w 453926"/>
              <a:gd name="connsiteY2" fmla="*/ 1326806 h 2370106"/>
              <a:gd name="connsiteX3" fmla="*/ 170437 w 453926"/>
              <a:gd name="connsiteY3" fmla="*/ 0 h 2370106"/>
            </a:gdLst>
            <a:ahLst/>
            <a:cxnLst>
              <a:cxn ang="0">
                <a:pos x="connsiteX0" y="connsiteY0"/>
              </a:cxn>
              <a:cxn ang="0">
                <a:pos x="connsiteX1" y="connsiteY1"/>
              </a:cxn>
              <a:cxn ang="0">
                <a:pos x="connsiteX2" y="connsiteY2"/>
              </a:cxn>
              <a:cxn ang="0">
                <a:pos x="connsiteX3" y="connsiteY3"/>
              </a:cxn>
            </a:cxnLst>
            <a:rect l="l" t="t" r="r" b="b"/>
            <a:pathLst>
              <a:path w="453926" h="2370106">
                <a:moveTo>
                  <a:pt x="453926" y="2370106"/>
                </a:moveTo>
                <a:cubicBezTo>
                  <a:pt x="332970" y="2111171"/>
                  <a:pt x="212014" y="1852236"/>
                  <a:pt x="136416" y="1678353"/>
                </a:cubicBezTo>
                <a:cubicBezTo>
                  <a:pt x="60818" y="1504470"/>
                  <a:pt x="-5330" y="1606531"/>
                  <a:pt x="340" y="1326806"/>
                </a:cubicBezTo>
                <a:cubicBezTo>
                  <a:pt x="6010" y="1047081"/>
                  <a:pt x="170437" y="0"/>
                  <a:pt x="170437" y="0"/>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 name="Freeform 6"/>
          <p:cNvSpPr/>
          <p:nvPr/>
        </p:nvSpPr>
        <p:spPr>
          <a:xfrm>
            <a:off x="7097561" y="1081688"/>
            <a:ext cx="1679575" cy="13986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679575 w 1679575"/>
              <a:gd name="connsiteY0" fmla="*/ 0 h 1398621"/>
              <a:gd name="connsiteX1" fmla="*/ 1316705 w 1679575"/>
              <a:gd name="connsiteY1" fmla="*/ 283505 h 1398621"/>
              <a:gd name="connsiteX2" fmla="*/ 778700 w 1679575"/>
              <a:gd name="connsiteY2" fmla="*/ 780462 h 1398621"/>
              <a:gd name="connsiteX3" fmla="*/ 0 w 1679575"/>
              <a:gd name="connsiteY3" fmla="*/ 1398621 h 1398621"/>
            </a:gdLst>
            <a:ahLst/>
            <a:cxnLst>
              <a:cxn ang="0">
                <a:pos x="connsiteX0" y="connsiteY0"/>
              </a:cxn>
              <a:cxn ang="0">
                <a:pos x="connsiteX1" y="connsiteY1"/>
              </a:cxn>
              <a:cxn ang="0">
                <a:pos x="connsiteX2" y="connsiteY2"/>
              </a:cxn>
              <a:cxn ang="0">
                <a:pos x="connsiteX3" y="connsiteY3"/>
              </a:cxn>
            </a:cxnLst>
            <a:rect l="l" t="t" r="r" b="b"/>
            <a:pathLst>
              <a:path w="1679575" h="1398621">
                <a:moveTo>
                  <a:pt x="1679575" y="0"/>
                </a:moveTo>
                <a:cubicBezTo>
                  <a:pt x="1433884" y="126633"/>
                  <a:pt x="1466851" y="153428"/>
                  <a:pt x="1316705" y="283505"/>
                </a:cubicBezTo>
                <a:cubicBezTo>
                  <a:pt x="1166559" y="413582"/>
                  <a:pt x="998151" y="594609"/>
                  <a:pt x="778700" y="780462"/>
                </a:cubicBezTo>
                <a:cubicBezTo>
                  <a:pt x="559249" y="966315"/>
                  <a:pt x="217988" y="1298411"/>
                  <a:pt x="0" y="13986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8" name="Freeform 7"/>
          <p:cNvSpPr/>
          <p:nvPr/>
        </p:nvSpPr>
        <p:spPr>
          <a:xfrm>
            <a:off x="6713064" y="735235"/>
            <a:ext cx="1849668" cy="1081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849668 w 1849668"/>
              <a:gd name="connsiteY0" fmla="*/ 0 h 1081094"/>
              <a:gd name="connsiteX1" fmla="*/ 1532157 w 1849668"/>
              <a:gd name="connsiteY1" fmla="*/ 181442 h 1081094"/>
              <a:gd name="connsiteX2" fmla="*/ 914774 w 1849668"/>
              <a:gd name="connsiteY2" fmla="*/ 542316 h 1081094"/>
              <a:gd name="connsiteX3" fmla="*/ 0 w 1849668"/>
              <a:gd name="connsiteY3" fmla="*/ 1081094 h 1081094"/>
            </a:gdLst>
            <a:ahLst/>
            <a:cxnLst>
              <a:cxn ang="0">
                <a:pos x="connsiteX0" y="connsiteY0"/>
              </a:cxn>
              <a:cxn ang="0">
                <a:pos x="connsiteX1" y="connsiteY1"/>
              </a:cxn>
              <a:cxn ang="0">
                <a:pos x="connsiteX2" y="connsiteY2"/>
              </a:cxn>
              <a:cxn ang="0">
                <a:pos x="connsiteX3" y="connsiteY3"/>
              </a:cxn>
            </a:cxnLst>
            <a:rect l="l" t="t" r="r" b="b"/>
            <a:pathLst>
              <a:path w="1849668" h="1081094">
                <a:moveTo>
                  <a:pt x="1849668" y="0"/>
                </a:moveTo>
                <a:cubicBezTo>
                  <a:pt x="1603977" y="126633"/>
                  <a:pt x="1687973" y="91056"/>
                  <a:pt x="1532157" y="181442"/>
                </a:cubicBezTo>
                <a:lnTo>
                  <a:pt x="914774" y="542316"/>
                </a:lnTo>
                <a:cubicBezTo>
                  <a:pt x="659415" y="692258"/>
                  <a:pt x="214208" y="935522"/>
                  <a:pt x="0" y="1081094"/>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 name="Isosceles Triangle 8"/>
          <p:cNvSpPr/>
          <p:nvPr/>
        </p:nvSpPr>
        <p:spPr>
          <a:xfrm rot="3188982">
            <a:off x="7374892" y="841003"/>
            <a:ext cx="342955" cy="1566907"/>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1886316" y="3322098"/>
            <a:ext cx="1940384" cy="15355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Lst>
            <a:ahLst/>
            <a:cxnLst>
              <a:cxn ang="0">
                <a:pos x="connsiteX0" y="connsiteY0"/>
              </a:cxn>
              <a:cxn ang="0">
                <a:pos x="connsiteX1" y="connsiteY1"/>
              </a:cxn>
              <a:cxn ang="0">
                <a:pos x="connsiteX2" y="connsiteY2"/>
              </a:cxn>
              <a:cxn ang="0">
                <a:pos x="connsiteX3" y="connsiteY3"/>
              </a:cxn>
            </a:cxnLst>
            <a:rect l="l" t="t" r="r" b="b"/>
            <a:pathLst>
              <a:path w="1940384" h="153558">
                <a:moveTo>
                  <a:pt x="1940384" y="59064"/>
                </a:moveTo>
                <a:cubicBezTo>
                  <a:pt x="1694694" y="83635"/>
                  <a:pt x="1425271" y="21599"/>
                  <a:pt x="1180628" y="13703"/>
                </a:cubicBezTo>
                <a:cubicBezTo>
                  <a:pt x="935985" y="5807"/>
                  <a:pt x="669299" y="-11619"/>
                  <a:pt x="472528" y="11690"/>
                </a:cubicBezTo>
                <a:cubicBezTo>
                  <a:pt x="275757" y="34999"/>
                  <a:pt x="206649" y="72247"/>
                  <a:pt x="0" y="153558"/>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0" name="Freeform 9"/>
          <p:cNvSpPr/>
          <p:nvPr/>
        </p:nvSpPr>
        <p:spPr>
          <a:xfrm>
            <a:off x="1739912" y="2745350"/>
            <a:ext cx="2087801" cy="34674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Lst>
            <a:ahLst/>
            <a:cxnLst>
              <a:cxn ang="0">
                <a:pos x="connsiteX0" y="connsiteY0"/>
              </a:cxn>
              <a:cxn ang="0">
                <a:pos x="connsiteX1" y="connsiteY1"/>
              </a:cxn>
              <a:cxn ang="0">
                <a:pos x="connsiteX2" y="connsiteY2"/>
              </a:cxn>
              <a:cxn ang="0">
                <a:pos x="connsiteX3" y="connsiteY3"/>
              </a:cxn>
            </a:cxnLst>
            <a:rect l="l" t="t" r="r" b="b"/>
            <a:pathLst>
              <a:path w="2087801" h="346745">
                <a:moveTo>
                  <a:pt x="2087801" y="2767"/>
                </a:moveTo>
                <a:cubicBezTo>
                  <a:pt x="1774071" y="-19914"/>
                  <a:pt x="1355344" y="103273"/>
                  <a:pt x="1089912" y="138848"/>
                </a:cubicBezTo>
                <a:cubicBezTo>
                  <a:pt x="824480" y="174423"/>
                  <a:pt x="676861" y="181568"/>
                  <a:pt x="495209" y="216217"/>
                </a:cubicBezTo>
                <a:cubicBezTo>
                  <a:pt x="313557" y="250866"/>
                  <a:pt x="165070" y="310796"/>
                  <a:pt x="0" y="346745"/>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5" name="Freeform 14"/>
          <p:cNvSpPr/>
          <p:nvPr/>
        </p:nvSpPr>
        <p:spPr>
          <a:xfrm>
            <a:off x="1750239" y="2491642"/>
            <a:ext cx="2087801" cy="60488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801" h="604886">
                <a:moveTo>
                  <a:pt x="2087801" y="83"/>
                </a:moveTo>
                <a:cubicBezTo>
                  <a:pt x="2034009" y="-1286"/>
                  <a:pt x="1954043" y="14549"/>
                  <a:pt x="1787728" y="37229"/>
                </a:cubicBezTo>
                <a:cubicBezTo>
                  <a:pt x="1555123" y="70207"/>
                  <a:pt x="1343130" y="225852"/>
                  <a:pt x="1146610" y="294927"/>
                </a:cubicBezTo>
                <a:cubicBezTo>
                  <a:pt x="950090" y="364002"/>
                  <a:pt x="799708" y="400018"/>
                  <a:pt x="608606" y="451678"/>
                </a:cubicBezTo>
                <a:cubicBezTo>
                  <a:pt x="417504" y="503338"/>
                  <a:pt x="165070" y="568937"/>
                  <a:pt x="0" y="604886"/>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8" name="Isosceles Triangle 17"/>
          <p:cNvSpPr/>
          <p:nvPr/>
        </p:nvSpPr>
        <p:spPr>
          <a:xfrm rot="1403983">
            <a:off x="3525383" y="3636843"/>
            <a:ext cx="823226" cy="22129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p:nvPr/>
        </p:nvSpPr>
        <p:spPr>
          <a:xfrm rot="3742536">
            <a:off x="4022073" y="4641104"/>
            <a:ext cx="1298287" cy="423835"/>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Freeform 19"/>
          <p:cNvSpPr/>
          <p:nvPr/>
        </p:nvSpPr>
        <p:spPr>
          <a:xfrm>
            <a:off x="5827708" y="179446"/>
            <a:ext cx="1157951"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929047 w 1929047"/>
              <a:gd name="connsiteY0" fmla="*/ 0 h 1024394"/>
              <a:gd name="connsiteX1" fmla="*/ 1566177 w 1929047"/>
              <a:gd name="connsiteY1" fmla="*/ 283505 h 1024394"/>
              <a:gd name="connsiteX2" fmla="*/ 1028172 w 1929047"/>
              <a:gd name="connsiteY2" fmla="*/ 780462 h 1024394"/>
              <a:gd name="connsiteX3" fmla="*/ 0 w 1929047"/>
              <a:gd name="connsiteY3" fmla="*/ 1024394 h 1024394"/>
              <a:gd name="connsiteX0" fmla="*/ 1929047 w 1929047"/>
              <a:gd name="connsiteY0" fmla="*/ 0 h 1024394"/>
              <a:gd name="connsiteX1" fmla="*/ 1566177 w 1929047"/>
              <a:gd name="connsiteY1" fmla="*/ 283505 h 1024394"/>
              <a:gd name="connsiteX2" fmla="*/ 563247 w 1929047"/>
              <a:gd name="connsiteY2" fmla="*/ 428916 h 1024394"/>
              <a:gd name="connsiteX3" fmla="*/ 0 w 1929047"/>
              <a:gd name="connsiteY3" fmla="*/ 1024394 h 1024394"/>
              <a:gd name="connsiteX0" fmla="*/ 1929047 w 1929047"/>
              <a:gd name="connsiteY0" fmla="*/ 0 h 1024394"/>
              <a:gd name="connsiteX1" fmla="*/ 976516 w 1929047"/>
              <a:gd name="connsiteY1" fmla="*/ 226804 h 1024394"/>
              <a:gd name="connsiteX2" fmla="*/ 563247 w 1929047"/>
              <a:gd name="connsiteY2" fmla="*/ 428916 h 1024394"/>
              <a:gd name="connsiteX3" fmla="*/ 0 w 1929047"/>
              <a:gd name="connsiteY3" fmla="*/ 1024394 h 1024394"/>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57951 w 1157951"/>
              <a:gd name="connsiteY0" fmla="*/ 0 h 1137797"/>
              <a:gd name="connsiteX1" fmla="*/ 942497 w 1157951"/>
              <a:gd name="connsiteY1" fmla="*/ 272165 h 1137797"/>
              <a:gd name="connsiteX2" fmla="*/ 529228 w 1157951"/>
              <a:gd name="connsiteY2" fmla="*/ 474277 h 1137797"/>
              <a:gd name="connsiteX3" fmla="*/ 0 w 1157951"/>
              <a:gd name="connsiteY3" fmla="*/ 1137797 h 1137797"/>
              <a:gd name="connsiteX0" fmla="*/ 1157951 w 1157951"/>
              <a:gd name="connsiteY0" fmla="*/ 0 h 1137797"/>
              <a:gd name="connsiteX1" fmla="*/ 840441 w 1157951"/>
              <a:gd name="connsiteY1" fmla="*/ 249484 h 1137797"/>
              <a:gd name="connsiteX2" fmla="*/ 529228 w 1157951"/>
              <a:gd name="connsiteY2" fmla="*/ 474277 h 1137797"/>
              <a:gd name="connsiteX3" fmla="*/ 0 w 1157951"/>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1157951" h="1137797">
                <a:moveTo>
                  <a:pt x="1157951" y="0"/>
                </a:moveTo>
                <a:cubicBezTo>
                  <a:pt x="912260" y="126633"/>
                  <a:pt x="945228" y="170438"/>
                  <a:pt x="840441" y="249484"/>
                </a:cubicBezTo>
                <a:cubicBezTo>
                  <a:pt x="735654" y="328530"/>
                  <a:pt x="669301" y="326225"/>
                  <a:pt x="529228" y="474277"/>
                </a:cubicBezTo>
                <a:cubicBezTo>
                  <a:pt x="389155" y="622329"/>
                  <a:pt x="59234" y="856144"/>
                  <a:pt x="0" y="1137797"/>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1" name="Freeform 20"/>
          <p:cNvSpPr/>
          <p:nvPr/>
        </p:nvSpPr>
        <p:spPr>
          <a:xfrm>
            <a:off x="5239348" y="57802"/>
            <a:ext cx="1033220" cy="126253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Lst>
            <a:ahLst/>
            <a:cxnLst>
              <a:cxn ang="0">
                <a:pos x="connsiteX0" y="connsiteY0"/>
              </a:cxn>
              <a:cxn ang="0">
                <a:pos x="connsiteX1" y="connsiteY1"/>
              </a:cxn>
              <a:cxn ang="0">
                <a:pos x="connsiteX2" y="connsiteY2"/>
              </a:cxn>
              <a:cxn ang="0">
                <a:pos x="connsiteX3" y="connsiteY3"/>
              </a:cxn>
            </a:cxnLst>
            <a:rect l="l" t="t" r="r" b="b"/>
            <a:pathLst>
              <a:path w="1033220" h="1262539">
                <a:moveTo>
                  <a:pt x="1033220" y="0"/>
                </a:moveTo>
                <a:cubicBezTo>
                  <a:pt x="821547" y="194674"/>
                  <a:pt x="778918" y="221470"/>
                  <a:pt x="659011" y="328866"/>
                </a:cubicBezTo>
                <a:cubicBezTo>
                  <a:pt x="539104" y="436262"/>
                  <a:pt x="423613" y="488766"/>
                  <a:pt x="313779" y="644378"/>
                </a:cubicBezTo>
                <a:cubicBezTo>
                  <a:pt x="203945" y="799990"/>
                  <a:pt x="-1240" y="958204"/>
                  <a:pt x="5" y="1262539"/>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7" name="Freeform 26"/>
          <p:cNvSpPr/>
          <p:nvPr/>
        </p:nvSpPr>
        <p:spPr>
          <a:xfrm>
            <a:off x="5471125" y="153502"/>
            <a:ext cx="999203"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999203" h="1137797">
                <a:moveTo>
                  <a:pt x="999203" y="0"/>
                </a:moveTo>
                <a:cubicBezTo>
                  <a:pt x="787530" y="194674"/>
                  <a:pt x="744901" y="221470"/>
                  <a:pt x="624994" y="328866"/>
                </a:cubicBezTo>
                <a:cubicBezTo>
                  <a:pt x="505087" y="436262"/>
                  <a:pt x="383926" y="509556"/>
                  <a:pt x="279762" y="644378"/>
                </a:cubicBezTo>
                <a:cubicBezTo>
                  <a:pt x="175598" y="779200"/>
                  <a:pt x="-1238" y="833462"/>
                  <a:pt x="7" y="1137797"/>
                </a:cubicBezTo>
              </a:path>
            </a:pathLst>
          </a:custGeom>
          <a:ln w="1778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8" name="Freeform 27"/>
          <p:cNvSpPr/>
          <p:nvPr/>
        </p:nvSpPr>
        <p:spPr>
          <a:xfrm>
            <a:off x="3797471" y="1078449"/>
            <a:ext cx="1260008" cy="120583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Lst>
            <a:ahLst/>
            <a:cxnLst>
              <a:cxn ang="0">
                <a:pos x="connsiteX0" y="connsiteY0"/>
              </a:cxn>
              <a:cxn ang="0">
                <a:pos x="connsiteX1" y="connsiteY1"/>
              </a:cxn>
              <a:cxn ang="0">
                <a:pos x="connsiteX2" y="connsiteY2"/>
              </a:cxn>
              <a:cxn ang="0">
                <a:pos x="connsiteX3" y="connsiteY3"/>
              </a:cxn>
            </a:cxnLst>
            <a:rect l="l" t="t" r="r" b="b"/>
            <a:pathLst>
              <a:path w="1260008" h="1205838">
                <a:moveTo>
                  <a:pt x="1260008" y="0"/>
                </a:moveTo>
                <a:cubicBezTo>
                  <a:pt x="1048335" y="194674"/>
                  <a:pt x="958457" y="259271"/>
                  <a:pt x="829101" y="374227"/>
                </a:cubicBezTo>
                <a:cubicBezTo>
                  <a:pt x="699745" y="489183"/>
                  <a:pt x="622053" y="551137"/>
                  <a:pt x="483869" y="689739"/>
                </a:cubicBezTo>
                <a:cubicBezTo>
                  <a:pt x="345686" y="828341"/>
                  <a:pt x="146170" y="958204"/>
                  <a:pt x="0" y="1205838"/>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0" name="Freeform 29"/>
          <p:cNvSpPr/>
          <p:nvPr/>
        </p:nvSpPr>
        <p:spPr>
          <a:xfrm>
            <a:off x="3877291" y="3752460"/>
            <a:ext cx="1010535" cy="65395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1260008 w 1260008"/>
              <a:gd name="connsiteY0" fmla="*/ 0 h 1349317"/>
              <a:gd name="connsiteX1" fmla="*/ 829101 w 1260008"/>
              <a:gd name="connsiteY1" fmla="*/ 374227 h 1349317"/>
              <a:gd name="connsiteX2" fmla="*/ 359133 w 1260008"/>
              <a:gd name="connsiteY2" fmla="*/ 1324791 h 1349317"/>
              <a:gd name="connsiteX3" fmla="*/ 0 w 1260008"/>
              <a:gd name="connsiteY3" fmla="*/ 1205838 h 1349317"/>
              <a:gd name="connsiteX0" fmla="*/ 1260008 w 1260008"/>
              <a:gd name="connsiteY0" fmla="*/ 0 h 1580103"/>
              <a:gd name="connsiteX1" fmla="*/ 602309 w 1260008"/>
              <a:gd name="connsiteY1" fmla="*/ 1508249 h 1580103"/>
              <a:gd name="connsiteX2" fmla="*/ 359133 w 1260008"/>
              <a:gd name="connsiteY2" fmla="*/ 1324791 h 1580103"/>
              <a:gd name="connsiteX3" fmla="*/ 0 w 1260008"/>
              <a:gd name="connsiteY3" fmla="*/ 1205838 h 1580103"/>
              <a:gd name="connsiteX0" fmla="*/ 897139 w 897139"/>
              <a:gd name="connsiteY0" fmla="*/ 588830 h 650249"/>
              <a:gd name="connsiteX1" fmla="*/ 602309 w 897139"/>
              <a:gd name="connsiteY1" fmla="*/ 396046 h 650249"/>
              <a:gd name="connsiteX2" fmla="*/ 359133 w 897139"/>
              <a:gd name="connsiteY2" fmla="*/ 212588 h 650249"/>
              <a:gd name="connsiteX3" fmla="*/ 0 w 897139"/>
              <a:gd name="connsiteY3" fmla="*/ 93635 h 650249"/>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495195 h 495195"/>
              <a:gd name="connsiteX1" fmla="*/ 602309 w 897139"/>
              <a:gd name="connsiteY1" fmla="*/ 302411 h 495195"/>
              <a:gd name="connsiteX2" fmla="*/ 359133 w 897139"/>
              <a:gd name="connsiteY2" fmla="*/ 118953 h 495195"/>
              <a:gd name="connsiteX3" fmla="*/ 0 w 897139"/>
              <a:gd name="connsiteY3" fmla="*/ 0 h 495195"/>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Lst>
            <a:ahLst/>
            <a:cxnLst>
              <a:cxn ang="0">
                <a:pos x="connsiteX0" y="connsiteY0"/>
              </a:cxn>
              <a:cxn ang="0">
                <a:pos x="connsiteX1" y="connsiteY1"/>
              </a:cxn>
              <a:cxn ang="0">
                <a:pos x="connsiteX2" y="connsiteY2"/>
              </a:cxn>
              <a:cxn ang="0">
                <a:pos x="connsiteX3" y="connsiteY3"/>
              </a:cxn>
            </a:cxnLst>
            <a:rect l="l" t="t" r="r" b="b"/>
            <a:pathLst>
              <a:path w="1010535" h="653959">
                <a:moveTo>
                  <a:pt x="1010535" y="653959"/>
                </a:moveTo>
                <a:cubicBezTo>
                  <a:pt x="844220" y="565128"/>
                  <a:pt x="805373" y="523882"/>
                  <a:pt x="715705" y="461175"/>
                </a:cubicBezTo>
                <a:cubicBezTo>
                  <a:pt x="626037" y="398468"/>
                  <a:pt x="591813" y="354579"/>
                  <a:pt x="472529" y="277717"/>
                </a:cubicBezTo>
                <a:cubicBezTo>
                  <a:pt x="353245" y="200855"/>
                  <a:pt x="270905" y="171955"/>
                  <a:pt x="0" y="0"/>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2" name="Freeform 31"/>
          <p:cNvSpPr/>
          <p:nvPr/>
        </p:nvSpPr>
        <p:spPr>
          <a:xfrm>
            <a:off x="5276608" y="25011"/>
            <a:ext cx="738385" cy="65016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786326 w 786326"/>
              <a:gd name="connsiteY0" fmla="*/ 0 h 695184"/>
              <a:gd name="connsiteX1" fmla="*/ 355419 w 786326"/>
              <a:gd name="connsiteY1" fmla="*/ 374227 h 695184"/>
              <a:gd name="connsiteX2" fmla="*/ 10187 w 786326"/>
              <a:gd name="connsiteY2" fmla="*/ 689739 h 695184"/>
              <a:gd name="connsiteX3" fmla="*/ 13923 w 786326"/>
              <a:gd name="connsiteY3" fmla="*/ 672848 h 695184"/>
              <a:gd name="connsiteX0" fmla="*/ 931158 w 931158"/>
              <a:gd name="connsiteY0" fmla="*/ 0 h 786251"/>
              <a:gd name="connsiteX1" fmla="*/ 500251 w 931158"/>
              <a:gd name="connsiteY1" fmla="*/ 374227 h 786251"/>
              <a:gd name="connsiteX2" fmla="*/ 155019 w 931158"/>
              <a:gd name="connsiteY2" fmla="*/ 689739 h 786251"/>
              <a:gd name="connsiteX3" fmla="*/ 0 w 931158"/>
              <a:gd name="connsiteY3" fmla="*/ 786251 h 786251"/>
              <a:gd name="connsiteX0" fmla="*/ 931158 w 931158"/>
              <a:gd name="connsiteY0" fmla="*/ 0 h 786251"/>
              <a:gd name="connsiteX1" fmla="*/ 500251 w 931158"/>
              <a:gd name="connsiteY1" fmla="*/ 374227 h 786251"/>
              <a:gd name="connsiteX2" fmla="*/ 325114 w 931158"/>
              <a:gd name="connsiteY2" fmla="*/ 508295 h 786251"/>
              <a:gd name="connsiteX3" fmla="*/ 0 w 931158"/>
              <a:gd name="connsiteY3" fmla="*/ 786251 h 786251"/>
              <a:gd name="connsiteX0" fmla="*/ 806422 w 806422"/>
              <a:gd name="connsiteY0" fmla="*/ 0 h 684189"/>
              <a:gd name="connsiteX1" fmla="*/ 375515 w 806422"/>
              <a:gd name="connsiteY1" fmla="*/ 374227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347793 w 806422"/>
              <a:gd name="connsiteY2" fmla="*/ 383553 h 684189"/>
              <a:gd name="connsiteX3" fmla="*/ 0 w 806422"/>
              <a:gd name="connsiteY3" fmla="*/ 684189 h 68418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Lst>
            <a:ahLst/>
            <a:cxnLst>
              <a:cxn ang="0">
                <a:pos x="connsiteX0" y="connsiteY0"/>
              </a:cxn>
              <a:cxn ang="0">
                <a:pos x="connsiteX1" y="connsiteY1"/>
              </a:cxn>
              <a:cxn ang="0">
                <a:pos x="connsiteX2" y="connsiteY2"/>
              </a:cxn>
              <a:cxn ang="0">
                <a:pos x="connsiteX3" y="connsiteY3"/>
              </a:cxn>
            </a:cxnLst>
            <a:rect l="l" t="t" r="r" b="b"/>
            <a:pathLst>
              <a:path w="738385" h="650169">
                <a:moveTo>
                  <a:pt x="738385" y="0"/>
                </a:moveTo>
                <a:cubicBezTo>
                  <a:pt x="526712" y="194674"/>
                  <a:pt x="565351" y="140198"/>
                  <a:pt x="488913" y="204123"/>
                </a:cubicBezTo>
                <a:cubicBezTo>
                  <a:pt x="412475" y="268048"/>
                  <a:pt x="361242" y="309212"/>
                  <a:pt x="279756" y="383553"/>
                </a:cubicBezTo>
                <a:cubicBezTo>
                  <a:pt x="198270" y="457894"/>
                  <a:pt x="225547" y="402535"/>
                  <a:pt x="0" y="650169"/>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4" name="Rectangle 13"/>
          <p:cNvSpPr/>
          <p:nvPr/>
        </p:nvSpPr>
        <p:spPr>
          <a:xfrm>
            <a:off x="6541573" y="3808745"/>
            <a:ext cx="2342114" cy="923330"/>
          </a:xfrm>
          <a:prstGeom prst="rect">
            <a:avLst/>
          </a:prstGeom>
          <a:solidFill>
            <a:srgbClr val="595959"/>
          </a:solidFill>
          <a:ln>
            <a:solidFill>
              <a:srgbClr val="FFFF00"/>
            </a:solidFill>
          </a:ln>
        </p:spPr>
        <p:txBody>
          <a:bodyPr wrap="square">
            <a:spAutoFit/>
          </a:bodyPr>
          <a:lstStyle/>
          <a:p>
            <a:pPr algn="ctr"/>
            <a:r>
              <a:rPr lang="en-US" dirty="0" smtClean="0">
                <a:solidFill>
                  <a:srgbClr val="FFFFFF"/>
                </a:solidFill>
              </a:rPr>
              <a:t>A smaller </a:t>
            </a:r>
            <a:r>
              <a:rPr lang="en-US" dirty="0">
                <a:solidFill>
                  <a:srgbClr val="FFFFFF"/>
                </a:solidFill>
              </a:rPr>
              <a:t>roundabout means more retained green space</a:t>
            </a:r>
          </a:p>
        </p:txBody>
      </p:sp>
      <p:sp>
        <p:nvSpPr>
          <p:cNvPr id="44" name="Rectangle 43"/>
          <p:cNvSpPr/>
          <p:nvPr/>
        </p:nvSpPr>
        <p:spPr>
          <a:xfrm>
            <a:off x="5954117" y="5266309"/>
            <a:ext cx="2858418" cy="923330"/>
          </a:xfrm>
          <a:prstGeom prst="rect">
            <a:avLst/>
          </a:prstGeom>
          <a:solidFill>
            <a:schemeClr val="tx1">
              <a:lumMod val="65000"/>
              <a:lumOff val="35000"/>
            </a:schemeClr>
          </a:solidFill>
          <a:ln>
            <a:solidFill>
              <a:srgbClr val="FFFF00"/>
            </a:solidFill>
          </a:ln>
        </p:spPr>
        <p:txBody>
          <a:bodyPr wrap="square">
            <a:spAutoFit/>
          </a:bodyPr>
          <a:lstStyle/>
          <a:p>
            <a:pPr algn="ctr"/>
            <a:r>
              <a:rPr lang="en-US" dirty="0">
                <a:solidFill>
                  <a:schemeClr val="bg1"/>
                </a:solidFill>
              </a:rPr>
              <a:t>Entries and exits to roundabout tighter to slow vehicles</a:t>
            </a:r>
          </a:p>
        </p:txBody>
      </p:sp>
      <p:grpSp>
        <p:nvGrpSpPr>
          <p:cNvPr id="110" name="Group 109"/>
          <p:cNvGrpSpPr/>
          <p:nvPr/>
        </p:nvGrpSpPr>
        <p:grpSpPr>
          <a:xfrm>
            <a:off x="1081947" y="274172"/>
            <a:ext cx="3409729" cy="1444776"/>
            <a:chOff x="1081947" y="274172"/>
            <a:chExt cx="3409729" cy="1444776"/>
          </a:xfrm>
        </p:grpSpPr>
        <p:sp>
          <p:nvSpPr>
            <p:cNvPr id="16" name="Rectangle 15"/>
            <p:cNvSpPr/>
            <p:nvPr/>
          </p:nvSpPr>
          <p:spPr>
            <a:xfrm>
              <a:off x="1081947" y="274172"/>
              <a:ext cx="3409729" cy="646331"/>
            </a:xfrm>
            <a:prstGeom prst="rect">
              <a:avLst/>
            </a:prstGeom>
            <a:solidFill>
              <a:srgbClr val="595959"/>
            </a:solidFill>
            <a:ln>
              <a:solidFill>
                <a:srgbClr val="FFFF00"/>
              </a:solidFill>
            </a:ln>
          </p:spPr>
          <p:txBody>
            <a:bodyPr wrap="square">
              <a:spAutoFit/>
            </a:bodyPr>
            <a:lstStyle/>
            <a:p>
              <a:pPr algn="ctr"/>
              <a:r>
                <a:rPr lang="en-US" dirty="0" smtClean="0">
                  <a:solidFill>
                    <a:srgbClr val="FFFFFF"/>
                  </a:solidFill>
                </a:rPr>
                <a:t>Existing </a:t>
              </a:r>
              <a:r>
                <a:rPr lang="en-US" dirty="0">
                  <a:solidFill>
                    <a:srgbClr val="FFFFFF"/>
                  </a:solidFill>
                </a:rPr>
                <a:t>pavement retained for </a:t>
              </a:r>
              <a:r>
                <a:rPr lang="en-US" dirty="0" smtClean="0">
                  <a:solidFill>
                    <a:srgbClr val="FFFFFF"/>
                  </a:solidFill>
                </a:rPr>
                <a:t>pedestrians /no shared space</a:t>
              </a:r>
              <a:endParaRPr lang="en-US" dirty="0">
                <a:solidFill>
                  <a:srgbClr val="FFFFFF"/>
                </a:solidFill>
              </a:endParaRPr>
            </a:p>
          </p:txBody>
        </p:sp>
        <p:cxnSp>
          <p:nvCxnSpPr>
            <p:cNvPr id="53" name="Straight Arrow Connector 52"/>
            <p:cNvCxnSpPr>
              <a:stCxn id="16" idx="2"/>
            </p:cNvCxnSpPr>
            <p:nvPr/>
          </p:nvCxnSpPr>
          <p:spPr>
            <a:xfrm>
              <a:off x="2786812" y="920503"/>
              <a:ext cx="825903" cy="798445"/>
            </a:xfrm>
            <a:prstGeom prst="straightConnector1">
              <a:avLst/>
            </a:prstGeom>
            <a:solidFill>
              <a:srgbClr val="595959"/>
            </a:solidFill>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cxnSp>
        <p:nvCxnSpPr>
          <p:cNvPr id="57" name="Straight Arrow Connector 56"/>
          <p:cNvCxnSpPr>
            <a:stCxn id="2" idx="5"/>
            <a:endCxn id="3" idx="5"/>
          </p:cNvCxnSpPr>
          <p:nvPr/>
        </p:nvCxnSpPr>
        <p:spPr>
          <a:xfrm flipH="1" flipV="1">
            <a:off x="6120672" y="3472948"/>
            <a:ext cx="467922" cy="41726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44" idx="1"/>
          </p:cNvCxnSpPr>
          <p:nvPr/>
        </p:nvCxnSpPr>
        <p:spPr>
          <a:xfrm flipH="1" flipV="1">
            <a:off x="5159968" y="4495801"/>
            <a:ext cx="794149" cy="1232173"/>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1369460" y="3737680"/>
            <a:ext cx="3381807" cy="2678862"/>
            <a:chOff x="1369460" y="3330522"/>
            <a:chExt cx="3381807" cy="2678862"/>
          </a:xfrm>
          <a:solidFill>
            <a:srgbClr val="595959"/>
          </a:solidFill>
        </p:grpSpPr>
        <p:sp>
          <p:nvSpPr>
            <p:cNvPr id="31" name="TextBox 30"/>
            <p:cNvSpPr txBox="1"/>
            <p:nvPr/>
          </p:nvSpPr>
          <p:spPr>
            <a:xfrm>
              <a:off x="1369460" y="5363053"/>
              <a:ext cx="2876360" cy="646331"/>
            </a:xfrm>
            <a:prstGeom prst="rect">
              <a:avLst/>
            </a:prstGeom>
            <a:grpFill/>
            <a:ln>
              <a:solidFill>
                <a:srgbClr val="FFFF00"/>
              </a:solidFill>
            </a:ln>
          </p:spPr>
          <p:txBody>
            <a:bodyPr wrap="square" rtlCol="0">
              <a:spAutoFit/>
            </a:bodyPr>
            <a:lstStyle/>
            <a:p>
              <a:pPr algn="ctr"/>
              <a:r>
                <a:rPr lang="en-US" dirty="0" smtClean="0">
                  <a:solidFill>
                    <a:srgbClr val="FFFFFF"/>
                  </a:solidFill>
                </a:rPr>
                <a:t>More traditional roundabout design with no filter lanes</a:t>
              </a:r>
              <a:endParaRPr lang="en-US" dirty="0">
                <a:solidFill>
                  <a:srgbClr val="FFFFFF"/>
                </a:solidFill>
              </a:endParaRPr>
            </a:p>
          </p:txBody>
        </p:sp>
        <p:cxnSp>
          <p:nvCxnSpPr>
            <p:cNvPr id="73" name="Straight Arrow Connector 72"/>
            <p:cNvCxnSpPr/>
            <p:nvPr/>
          </p:nvCxnSpPr>
          <p:spPr>
            <a:xfrm flipV="1">
              <a:off x="4087726" y="3330522"/>
              <a:ext cx="663541" cy="2032531"/>
            </a:xfrm>
            <a:prstGeom prst="straightConnector1">
              <a:avLst/>
            </a:prstGeom>
            <a:grpFill/>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86" name="Group 85"/>
          <p:cNvGrpSpPr/>
          <p:nvPr/>
        </p:nvGrpSpPr>
        <p:grpSpPr>
          <a:xfrm>
            <a:off x="668980" y="6375400"/>
            <a:ext cx="100599" cy="291449"/>
            <a:chOff x="570340" y="6375400"/>
            <a:chExt cx="100599" cy="291449"/>
          </a:xfrm>
        </p:grpSpPr>
        <p:cxnSp>
          <p:nvCxnSpPr>
            <p:cNvPr id="83" name="Straight Arrow Connector 82"/>
            <p:cNvCxnSpPr/>
            <p:nvPr/>
          </p:nvCxnSpPr>
          <p:spPr>
            <a:xfrm>
              <a:off x="670939" y="6400800"/>
              <a:ext cx="0" cy="266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570340" y="6375400"/>
              <a:ext cx="0" cy="2644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88" name="Straight Arrow Connector 87"/>
          <p:cNvCxnSpPr/>
          <p:nvPr/>
        </p:nvCxnSpPr>
        <p:spPr>
          <a:xfrm flipH="1">
            <a:off x="8812535" y="1339954"/>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8777136" y="1270485"/>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7413414" y="195156"/>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7430562" y="256313"/>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8663484" y="3523052"/>
            <a:ext cx="220203" cy="1072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8740171" y="3478017"/>
            <a:ext cx="225508" cy="1055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1485899" y="2997034"/>
            <a:ext cx="2601826" cy="2529394"/>
            <a:chOff x="1485899" y="2873579"/>
            <a:chExt cx="2601826" cy="2529394"/>
          </a:xfrm>
          <a:solidFill>
            <a:srgbClr val="595959"/>
          </a:solidFill>
        </p:grpSpPr>
        <p:sp>
          <p:nvSpPr>
            <p:cNvPr id="45" name="Rectangle 44"/>
            <p:cNvSpPr/>
            <p:nvPr/>
          </p:nvSpPr>
          <p:spPr>
            <a:xfrm>
              <a:off x="1485899" y="4325755"/>
              <a:ext cx="2601826" cy="1077218"/>
            </a:xfrm>
            <a:prstGeom prst="rect">
              <a:avLst/>
            </a:prstGeom>
            <a:grpFill/>
            <a:ln>
              <a:solidFill>
                <a:srgbClr val="FFFF00"/>
              </a:solidFill>
            </a:ln>
          </p:spPr>
          <p:txBody>
            <a:bodyPr wrap="square">
              <a:spAutoFit/>
            </a:bodyPr>
            <a:lstStyle/>
            <a:p>
              <a:pPr algn="ctr"/>
              <a:r>
                <a:rPr lang="en-US" dirty="0" smtClean="0">
                  <a:solidFill>
                    <a:srgbClr val="FFFFFF"/>
                  </a:solidFill>
                </a:rPr>
                <a:t>One east-bound </a:t>
              </a:r>
              <a:r>
                <a:rPr lang="en-US" dirty="0">
                  <a:solidFill>
                    <a:srgbClr val="FFFFFF"/>
                  </a:solidFill>
                </a:rPr>
                <a:t>lane over the </a:t>
              </a:r>
              <a:r>
                <a:rPr lang="en-US" dirty="0" err="1">
                  <a:solidFill>
                    <a:srgbClr val="FFFFFF"/>
                  </a:solidFill>
                </a:rPr>
                <a:t>Ouseburn</a:t>
              </a:r>
              <a:r>
                <a:rPr lang="en-US" dirty="0">
                  <a:solidFill>
                    <a:srgbClr val="FFFFFF"/>
                  </a:solidFill>
                </a:rPr>
                <a:t> </a:t>
              </a:r>
              <a:r>
                <a:rPr lang="en-US" sz="1400" dirty="0">
                  <a:solidFill>
                    <a:srgbClr val="FFFFFF"/>
                  </a:solidFill>
                </a:rPr>
                <a:t>but same queue capacity as </a:t>
              </a:r>
              <a:r>
                <a:rPr lang="en-US" sz="1400" dirty="0" smtClean="0">
                  <a:solidFill>
                    <a:srgbClr val="FFFFFF"/>
                  </a:solidFill>
                </a:rPr>
                <a:t>the entrance to the roundabout is further east</a:t>
              </a:r>
              <a:endParaRPr lang="en-US" sz="1400" dirty="0">
                <a:solidFill>
                  <a:srgbClr val="FFFFFF"/>
                </a:solidFill>
              </a:endParaRPr>
            </a:p>
          </p:txBody>
        </p:sp>
        <p:cxnSp>
          <p:nvCxnSpPr>
            <p:cNvPr id="67" name="Straight Arrow Connector 66"/>
            <p:cNvCxnSpPr>
              <a:stCxn id="45" idx="0"/>
            </p:cNvCxnSpPr>
            <p:nvPr/>
          </p:nvCxnSpPr>
          <p:spPr>
            <a:xfrm flipH="1" flipV="1">
              <a:off x="2545692" y="2873579"/>
              <a:ext cx="241120" cy="1452176"/>
            </a:xfrm>
            <a:prstGeom prst="straightConnector1">
              <a:avLst/>
            </a:prstGeom>
            <a:grpFill/>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5" name="Group 114"/>
          <p:cNvGrpSpPr/>
          <p:nvPr/>
        </p:nvGrpSpPr>
        <p:grpSpPr>
          <a:xfrm>
            <a:off x="0" y="1128172"/>
            <a:ext cx="2311400" cy="4243032"/>
            <a:chOff x="0" y="1128172"/>
            <a:chExt cx="2311400" cy="4243032"/>
          </a:xfrm>
        </p:grpSpPr>
        <p:sp>
          <p:nvSpPr>
            <p:cNvPr id="124" name="Freeform 123"/>
            <p:cNvSpPr/>
            <p:nvPr/>
          </p:nvSpPr>
          <p:spPr>
            <a:xfrm>
              <a:off x="1268075" y="3593819"/>
              <a:ext cx="682461" cy="50377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1787728 w 1787728"/>
                <a:gd name="connsiteY0" fmla="*/ 0 h 567657"/>
                <a:gd name="connsiteX1" fmla="*/ 1146610 w 1787728"/>
                <a:gd name="connsiteY1" fmla="*/ 257698 h 567657"/>
                <a:gd name="connsiteX2" fmla="*/ 608606 w 1787728"/>
                <a:gd name="connsiteY2" fmla="*/ 414449 h 567657"/>
                <a:gd name="connsiteX3" fmla="*/ 0 w 1787728"/>
                <a:gd name="connsiteY3" fmla="*/ 567657 h 567657"/>
                <a:gd name="connsiteX0" fmla="*/ 1146610 w 1146610"/>
                <a:gd name="connsiteY0" fmla="*/ 0 h 309959"/>
                <a:gd name="connsiteX1" fmla="*/ 608606 w 1146610"/>
                <a:gd name="connsiteY1" fmla="*/ 156751 h 309959"/>
                <a:gd name="connsiteX2" fmla="*/ 0 w 1146610"/>
                <a:gd name="connsiteY2" fmla="*/ 309959 h 309959"/>
                <a:gd name="connsiteX0" fmla="*/ 1003795 w 1003795"/>
                <a:gd name="connsiteY0" fmla="*/ 0 h 386464"/>
                <a:gd name="connsiteX1" fmla="*/ 608606 w 1003795"/>
                <a:gd name="connsiteY1" fmla="*/ 233256 h 386464"/>
                <a:gd name="connsiteX2" fmla="*/ 0 w 1003795"/>
                <a:gd name="connsiteY2" fmla="*/ 386464 h 386464"/>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513972"/>
                <a:gd name="connsiteX1" fmla="*/ 282171 w 677360"/>
                <a:gd name="connsiteY1" fmla="*/ 233256 h 513972"/>
                <a:gd name="connsiteX2" fmla="*/ 0 w 677360"/>
                <a:gd name="connsiteY2" fmla="*/ 513972 h 513972"/>
                <a:gd name="connsiteX0" fmla="*/ 692662 w 692662"/>
                <a:gd name="connsiteY0" fmla="*/ 0 h 493570"/>
                <a:gd name="connsiteX1" fmla="*/ 297473 w 692662"/>
                <a:gd name="connsiteY1" fmla="*/ 233256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48477 w 692662"/>
                <a:gd name="connsiteY1" fmla="*/ 197553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72260 w 672260"/>
                <a:gd name="connsiteY0" fmla="*/ 0 h 524172"/>
                <a:gd name="connsiteX1" fmla="*/ 343377 w 672260"/>
                <a:gd name="connsiteY1" fmla="*/ 207754 h 524172"/>
                <a:gd name="connsiteX2" fmla="*/ 0 w 672260"/>
                <a:gd name="connsiteY2" fmla="*/ 524172 h 524172"/>
                <a:gd name="connsiteX0" fmla="*/ 682461 w 682461"/>
                <a:gd name="connsiteY0" fmla="*/ 0 h 503771"/>
                <a:gd name="connsiteX1" fmla="*/ 343377 w 682461"/>
                <a:gd name="connsiteY1" fmla="*/ 187353 h 503771"/>
                <a:gd name="connsiteX2" fmla="*/ 0 w 682461"/>
                <a:gd name="connsiteY2" fmla="*/ 503771 h 503771"/>
                <a:gd name="connsiteX0" fmla="*/ 682461 w 682461"/>
                <a:gd name="connsiteY0" fmla="*/ 0 h 503771"/>
                <a:gd name="connsiteX1" fmla="*/ 343377 w 682461"/>
                <a:gd name="connsiteY1" fmla="*/ 187353 h 503771"/>
                <a:gd name="connsiteX2" fmla="*/ 0 w 682461"/>
                <a:gd name="connsiteY2" fmla="*/ 503771 h 503771"/>
              </a:gdLst>
              <a:ahLst/>
              <a:cxnLst>
                <a:cxn ang="0">
                  <a:pos x="connsiteX0" y="connsiteY0"/>
                </a:cxn>
                <a:cxn ang="0">
                  <a:pos x="connsiteX1" y="connsiteY1"/>
                </a:cxn>
                <a:cxn ang="0">
                  <a:pos x="connsiteX2" y="connsiteY2"/>
                </a:cxn>
              </a:cxnLst>
              <a:rect l="l" t="t" r="r" b="b"/>
              <a:pathLst>
                <a:path w="682461" h="503771">
                  <a:moveTo>
                    <a:pt x="682461" y="0"/>
                  </a:moveTo>
                  <a:cubicBezTo>
                    <a:pt x="491042" y="79276"/>
                    <a:pt x="519177" y="79590"/>
                    <a:pt x="343377" y="187353"/>
                  </a:cubicBezTo>
                  <a:cubicBezTo>
                    <a:pt x="167576" y="310418"/>
                    <a:pt x="93662" y="365816"/>
                    <a:pt x="0" y="503771"/>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42" name="Isosceles Triangle 41"/>
            <p:cNvSpPr/>
            <p:nvPr/>
          </p:nvSpPr>
          <p:spPr>
            <a:xfrm rot="12079971">
              <a:off x="1375999" y="2628902"/>
              <a:ext cx="525836" cy="282152"/>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Isosceles Triangle 40"/>
            <p:cNvSpPr/>
            <p:nvPr/>
          </p:nvSpPr>
          <p:spPr>
            <a:xfrm rot="21219120">
              <a:off x="517538" y="2398431"/>
              <a:ext cx="508878" cy="75200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Freeform 39"/>
            <p:cNvSpPr/>
            <p:nvPr/>
          </p:nvSpPr>
          <p:spPr>
            <a:xfrm>
              <a:off x="993699" y="1827059"/>
              <a:ext cx="327572" cy="114315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563953 w 563953"/>
                <a:gd name="connsiteY0" fmla="*/ 0 h 1313694"/>
                <a:gd name="connsiteX1" fmla="*/ 312197 w 563953"/>
                <a:gd name="connsiteY1" fmla="*/ 297539 h 1313694"/>
                <a:gd name="connsiteX2" fmla="*/ 23197 w 563953"/>
                <a:gd name="connsiteY2" fmla="*/ 816226 h 1313694"/>
                <a:gd name="connsiteX3" fmla="*/ 7869 w 563953"/>
                <a:gd name="connsiteY3" fmla="*/ 1313694 h 1313694"/>
                <a:gd name="connsiteX0" fmla="*/ 606892 w 606892"/>
                <a:gd name="connsiteY0" fmla="*/ 0 h 1313694"/>
                <a:gd name="connsiteX1" fmla="*/ 355136 w 606892"/>
                <a:gd name="connsiteY1" fmla="*/ 297539 h 1313694"/>
                <a:gd name="connsiteX2" fmla="*/ 66136 w 606892"/>
                <a:gd name="connsiteY2" fmla="*/ 816226 h 1313694"/>
                <a:gd name="connsiteX3" fmla="*/ 50808 w 606892"/>
                <a:gd name="connsiteY3" fmla="*/ 1313694 h 1313694"/>
                <a:gd name="connsiteX0" fmla="*/ 706402 w 706402"/>
                <a:gd name="connsiteY0" fmla="*/ 0 h 1313694"/>
                <a:gd name="connsiteX1" fmla="*/ 454646 w 706402"/>
                <a:gd name="connsiteY1" fmla="*/ 297539 h 1313694"/>
                <a:gd name="connsiteX2" fmla="*/ 25946 w 706402"/>
                <a:gd name="connsiteY2" fmla="*/ 867026 h 1313694"/>
                <a:gd name="connsiteX3" fmla="*/ 150318 w 706402"/>
                <a:gd name="connsiteY3" fmla="*/ 1313694 h 1313694"/>
                <a:gd name="connsiteX0" fmla="*/ 715216 w 715216"/>
                <a:gd name="connsiteY0" fmla="*/ 0 h 1313694"/>
                <a:gd name="connsiteX1" fmla="*/ 31660 w 715216"/>
                <a:gd name="connsiteY1" fmla="*/ 411839 h 1313694"/>
                <a:gd name="connsiteX2" fmla="*/ 34760 w 715216"/>
                <a:gd name="connsiteY2" fmla="*/ 867026 h 1313694"/>
                <a:gd name="connsiteX3" fmla="*/ 159132 w 715216"/>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43907 w 743907"/>
                <a:gd name="connsiteY0" fmla="*/ 0 h 1313694"/>
                <a:gd name="connsiteX1" fmla="*/ 60351 w 743907"/>
                <a:gd name="connsiteY1" fmla="*/ 411839 h 1313694"/>
                <a:gd name="connsiteX2" fmla="*/ 12651 w 743907"/>
                <a:gd name="connsiteY2" fmla="*/ 867026 h 1313694"/>
                <a:gd name="connsiteX3" fmla="*/ 187823 w 743907"/>
                <a:gd name="connsiteY3" fmla="*/ 1313694 h 1313694"/>
                <a:gd name="connsiteX0" fmla="*/ 60351 w 187823"/>
                <a:gd name="connsiteY0" fmla="*/ 0 h 901855"/>
                <a:gd name="connsiteX1" fmla="*/ 12651 w 187823"/>
                <a:gd name="connsiteY1" fmla="*/ 455187 h 901855"/>
                <a:gd name="connsiteX2" fmla="*/ 187823 w 187823"/>
                <a:gd name="connsiteY2" fmla="*/ 901855 h 901855"/>
                <a:gd name="connsiteX0" fmla="*/ 47700 w 175172"/>
                <a:gd name="connsiteY0" fmla="*/ 0 h 901855"/>
                <a:gd name="connsiteX1" fmla="*/ 0 w 175172"/>
                <a:gd name="connsiteY1" fmla="*/ 455187 h 901855"/>
                <a:gd name="connsiteX2" fmla="*/ 175172 w 175172"/>
                <a:gd name="connsiteY2" fmla="*/ 901855 h 901855"/>
                <a:gd name="connsiteX0" fmla="*/ 47700 w 314872"/>
                <a:gd name="connsiteY0" fmla="*/ 0 h 939955"/>
                <a:gd name="connsiteX1" fmla="*/ 0 w 314872"/>
                <a:gd name="connsiteY1" fmla="*/ 455187 h 939955"/>
                <a:gd name="connsiteX2" fmla="*/ 314872 w 314872"/>
                <a:gd name="connsiteY2" fmla="*/ 939955 h 9399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327572"/>
                <a:gd name="connsiteY0" fmla="*/ 0 h 1143155"/>
                <a:gd name="connsiteX1" fmla="*/ 0 w 327572"/>
                <a:gd name="connsiteY1" fmla="*/ 455187 h 1143155"/>
                <a:gd name="connsiteX2" fmla="*/ 327572 w 327572"/>
                <a:gd name="connsiteY2" fmla="*/ 1143155 h 1143155"/>
              </a:gdLst>
              <a:ahLst/>
              <a:cxnLst>
                <a:cxn ang="0">
                  <a:pos x="connsiteX0" y="connsiteY0"/>
                </a:cxn>
                <a:cxn ang="0">
                  <a:pos x="connsiteX1" y="connsiteY1"/>
                </a:cxn>
                <a:cxn ang="0">
                  <a:pos x="connsiteX2" y="connsiteY2"/>
                </a:cxn>
              </a:cxnLst>
              <a:rect l="l" t="t" r="r" b="b"/>
              <a:pathLst>
                <a:path w="327572" h="1143155">
                  <a:moveTo>
                    <a:pt x="47700" y="0"/>
                  </a:moveTo>
                  <a:cubicBezTo>
                    <a:pt x="2024" y="182604"/>
                    <a:pt x="31671" y="177878"/>
                    <a:pt x="0" y="455187"/>
                  </a:cubicBezTo>
                  <a:cubicBezTo>
                    <a:pt x="69929" y="681696"/>
                    <a:pt x="242121" y="947544"/>
                    <a:pt x="327572" y="1143155"/>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7" name="Isosceles Triangle 36"/>
            <p:cNvSpPr/>
            <p:nvPr/>
          </p:nvSpPr>
          <p:spPr>
            <a:xfrm rot="4228595">
              <a:off x="415183" y="3632162"/>
              <a:ext cx="405357" cy="575798"/>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Freeform 32"/>
            <p:cNvSpPr/>
            <p:nvPr/>
          </p:nvSpPr>
          <p:spPr>
            <a:xfrm>
              <a:off x="509097" y="4031283"/>
              <a:ext cx="669650" cy="13399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36808 w 636808"/>
                <a:gd name="connsiteY0" fmla="*/ 0 h 1350870"/>
                <a:gd name="connsiteX1" fmla="*/ 482128 w 636808"/>
                <a:gd name="connsiteY1" fmla="*/ 283915 h 1350870"/>
                <a:gd name="connsiteX2" fmla="*/ 193128 w 636808"/>
                <a:gd name="connsiteY2" fmla="*/ 802602 h 1350870"/>
                <a:gd name="connsiteX3" fmla="*/ 0 w 636808"/>
                <a:gd name="connsiteY3" fmla="*/ 1350870 h 1350870"/>
                <a:gd name="connsiteX0" fmla="*/ 669650 w 669650"/>
                <a:gd name="connsiteY0" fmla="*/ 0 h 1339921"/>
                <a:gd name="connsiteX1" fmla="*/ 482128 w 669650"/>
                <a:gd name="connsiteY1" fmla="*/ 272966 h 1339921"/>
                <a:gd name="connsiteX2" fmla="*/ 193128 w 669650"/>
                <a:gd name="connsiteY2" fmla="*/ 791653 h 1339921"/>
                <a:gd name="connsiteX3" fmla="*/ 0 w 669650"/>
                <a:gd name="connsiteY3" fmla="*/ 1339921 h 1339921"/>
                <a:gd name="connsiteX0" fmla="*/ 669650 w 669650"/>
                <a:gd name="connsiteY0" fmla="*/ 0 h 1339921"/>
                <a:gd name="connsiteX1" fmla="*/ 449285 w 669650"/>
                <a:gd name="connsiteY1" fmla="*/ 229171 h 1339921"/>
                <a:gd name="connsiteX2" fmla="*/ 193128 w 669650"/>
                <a:gd name="connsiteY2" fmla="*/ 791653 h 1339921"/>
                <a:gd name="connsiteX3" fmla="*/ 0 w 669650"/>
                <a:gd name="connsiteY3" fmla="*/ 1339921 h 1339921"/>
                <a:gd name="connsiteX0" fmla="*/ 669650 w 669650"/>
                <a:gd name="connsiteY0" fmla="*/ 0 h 1339921"/>
                <a:gd name="connsiteX1" fmla="*/ 493076 w 669650"/>
                <a:gd name="connsiteY1" fmla="*/ 262017 h 1339921"/>
                <a:gd name="connsiteX2" fmla="*/ 193128 w 669650"/>
                <a:gd name="connsiteY2" fmla="*/ 791653 h 1339921"/>
                <a:gd name="connsiteX3" fmla="*/ 0 w 669650"/>
                <a:gd name="connsiteY3" fmla="*/ 1339921 h 1339921"/>
                <a:gd name="connsiteX0" fmla="*/ 669650 w 669650"/>
                <a:gd name="connsiteY0" fmla="*/ 0 h 1339921"/>
                <a:gd name="connsiteX1" fmla="*/ 460233 w 669650"/>
                <a:gd name="connsiteY1" fmla="*/ 229171 h 1339921"/>
                <a:gd name="connsiteX2" fmla="*/ 193128 w 669650"/>
                <a:gd name="connsiteY2" fmla="*/ 791653 h 1339921"/>
                <a:gd name="connsiteX3" fmla="*/ 0 w 669650"/>
                <a:gd name="connsiteY3" fmla="*/ 1339921 h 1339921"/>
              </a:gdLst>
              <a:ahLst/>
              <a:cxnLst>
                <a:cxn ang="0">
                  <a:pos x="connsiteX0" y="connsiteY0"/>
                </a:cxn>
                <a:cxn ang="0">
                  <a:pos x="connsiteX1" y="connsiteY1"/>
                </a:cxn>
                <a:cxn ang="0">
                  <a:pos x="connsiteX2" y="connsiteY2"/>
                </a:cxn>
                <a:cxn ang="0">
                  <a:pos x="connsiteX3" y="connsiteY3"/>
                </a:cxn>
              </a:cxnLst>
              <a:rect l="l" t="t" r="r" b="b"/>
              <a:pathLst>
                <a:path w="669650" h="1339921">
                  <a:moveTo>
                    <a:pt x="669650" y="0"/>
                  </a:moveTo>
                  <a:cubicBezTo>
                    <a:pt x="500160" y="240471"/>
                    <a:pt x="539653" y="97229"/>
                    <a:pt x="460233" y="229171"/>
                  </a:cubicBezTo>
                  <a:cubicBezTo>
                    <a:pt x="380813" y="361113"/>
                    <a:pt x="313699" y="539744"/>
                    <a:pt x="193128" y="791653"/>
                  </a:cubicBezTo>
                  <a:cubicBezTo>
                    <a:pt x="110657" y="1005462"/>
                    <a:pt x="69525" y="1101149"/>
                    <a:pt x="0" y="13399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5" name="Freeform 34"/>
            <p:cNvSpPr/>
            <p:nvPr/>
          </p:nvSpPr>
          <p:spPr>
            <a:xfrm>
              <a:off x="0" y="3543666"/>
              <a:ext cx="898998" cy="69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77136 h 82857"/>
                <a:gd name="connsiteX1" fmla="*/ 1180628 w 1940384"/>
                <a:gd name="connsiteY1" fmla="*/ 31775 h 82857"/>
                <a:gd name="connsiteX2" fmla="*/ 472528 w 1940384"/>
                <a:gd name="connsiteY2" fmla="*/ 29762 h 82857"/>
                <a:gd name="connsiteX3" fmla="*/ 0 w 1940384"/>
                <a:gd name="connsiteY3" fmla="*/ 31930 h 82857"/>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1607 h 56929"/>
                <a:gd name="connsiteX1" fmla="*/ 1180628 w 1940384"/>
                <a:gd name="connsiteY1" fmla="*/ 6246 h 56929"/>
                <a:gd name="connsiteX2" fmla="*/ 547466 w 1940384"/>
                <a:gd name="connsiteY2" fmla="*/ 42333 h 56929"/>
                <a:gd name="connsiteX3" fmla="*/ 0 w 1940384"/>
                <a:gd name="connsiteY3" fmla="*/ 6401 h 56929"/>
                <a:gd name="connsiteX0" fmla="*/ 1940384 w 1940384"/>
                <a:gd name="connsiteY0" fmla="*/ 48677 h 54374"/>
                <a:gd name="connsiteX1" fmla="*/ 1180628 w 1940384"/>
                <a:gd name="connsiteY1" fmla="*/ 3316 h 54374"/>
                <a:gd name="connsiteX2" fmla="*/ 0 w 1940384"/>
                <a:gd name="connsiteY2" fmla="*/ 3471 h 54374"/>
                <a:gd name="connsiteX0" fmla="*/ 1940384 w 1940384"/>
                <a:gd name="connsiteY0" fmla="*/ 45206 h 45206"/>
                <a:gd name="connsiteX1" fmla="*/ 0 w 1940384"/>
                <a:gd name="connsiteY1" fmla="*/ 0 h 45206"/>
                <a:gd name="connsiteX0" fmla="*/ 2390005 w 2390005"/>
                <a:gd name="connsiteY0" fmla="*/ 0 h 56394"/>
                <a:gd name="connsiteX1" fmla="*/ 0 w 2390005"/>
                <a:gd name="connsiteY1" fmla="*/ 56394 h 56394"/>
                <a:gd name="connsiteX0" fmla="*/ 2652284 w 2652284"/>
                <a:gd name="connsiteY0" fmla="*/ 0 h 69094"/>
                <a:gd name="connsiteX1" fmla="*/ 0 w 2652284"/>
                <a:gd name="connsiteY1" fmla="*/ 69094 h 69094"/>
              </a:gdLst>
              <a:ahLst/>
              <a:cxnLst>
                <a:cxn ang="0">
                  <a:pos x="connsiteX0" y="connsiteY0"/>
                </a:cxn>
                <a:cxn ang="0">
                  <a:pos x="connsiteX1" y="connsiteY1"/>
                </a:cxn>
              </a:cxnLst>
              <a:rect l="l" t="t" r="r" b="b"/>
              <a:pathLst>
                <a:path w="2652284" h="69094">
                  <a:moveTo>
                    <a:pt x="2652284" y="0"/>
                  </a:moveTo>
                  <a:lnTo>
                    <a:pt x="0" y="69094"/>
                  </a:ln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3" name="Freeform 12"/>
            <p:cNvSpPr/>
            <p:nvPr/>
          </p:nvSpPr>
          <p:spPr>
            <a:xfrm>
              <a:off x="1785436" y="3543666"/>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8" name="Freeform 37"/>
            <p:cNvSpPr/>
            <p:nvPr/>
          </p:nvSpPr>
          <p:spPr>
            <a:xfrm>
              <a:off x="1943100" y="3309398"/>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9" name="Freeform 38"/>
            <p:cNvSpPr/>
            <p:nvPr/>
          </p:nvSpPr>
          <p:spPr>
            <a:xfrm>
              <a:off x="1873616" y="2952395"/>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6" name="Freeform 75"/>
            <p:cNvSpPr/>
            <p:nvPr/>
          </p:nvSpPr>
          <p:spPr>
            <a:xfrm rot="7098226">
              <a:off x="361937" y="4875857"/>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7" name="Freeform 76"/>
            <p:cNvSpPr/>
            <p:nvPr/>
          </p:nvSpPr>
          <p:spPr>
            <a:xfrm rot="18193007">
              <a:off x="572418" y="5001223"/>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0" name="TextBox 89"/>
            <p:cNvSpPr txBox="1"/>
            <p:nvPr/>
          </p:nvSpPr>
          <p:spPr>
            <a:xfrm>
              <a:off x="928245" y="3062432"/>
              <a:ext cx="772229" cy="646331"/>
            </a:xfrm>
            <a:prstGeom prst="rect">
              <a:avLst/>
            </a:prstGeom>
            <a:noFill/>
          </p:spPr>
          <p:txBody>
            <a:bodyPr wrap="none" rtlCol="0">
              <a:spAutoFit/>
            </a:bodyPr>
            <a:lstStyle/>
            <a:p>
              <a:r>
                <a:rPr lang="en-US" dirty="0" smtClean="0">
                  <a:solidFill>
                    <a:srgbClr val="FFFFFF"/>
                  </a:solidFill>
                </a:rPr>
                <a:t>Traffic</a:t>
              </a:r>
            </a:p>
            <a:p>
              <a:r>
                <a:rPr lang="en-US" dirty="0" smtClean="0">
                  <a:solidFill>
                    <a:srgbClr val="FFFFFF"/>
                  </a:solidFill>
                </a:rPr>
                <a:t>Lights</a:t>
              </a:r>
              <a:endParaRPr lang="en-US" dirty="0">
                <a:solidFill>
                  <a:srgbClr val="FFFFFF"/>
                </a:solidFill>
              </a:endParaRPr>
            </a:p>
          </p:txBody>
        </p:sp>
        <p:cxnSp>
          <p:nvCxnSpPr>
            <p:cNvPr id="117" name="Straight Connector 116"/>
            <p:cNvCxnSpPr>
              <a:stCxn id="11" idx="3"/>
            </p:cNvCxnSpPr>
            <p:nvPr/>
          </p:nvCxnSpPr>
          <p:spPr>
            <a:xfrm flipH="1" flipV="1">
              <a:off x="1820894" y="3265984"/>
              <a:ext cx="65422" cy="209672"/>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21" name="Freeform 120"/>
            <p:cNvSpPr/>
            <p:nvPr/>
          </p:nvSpPr>
          <p:spPr>
            <a:xfrm rot="2927371">
              <a:off x="1317411" y="2763259"/>
              <a:ext cx="212887" cy="78995"/>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60803 w 360803"/>
                <a:gd name="connsiteY0" fmla="*/ 0 h 63693"/>
                <a:gd name="connsiteX1" fmla="*/ 144903 w 360803"/>
                <a:gd name="connsiteY1" fmla="*/ 50800 h 63693"/>
                <a:gd name="connsiteX2" fmla="*/ 0 w 360803"/>
                <a:gd name="connsiteY2" fmla="*/ 60696 h 63693"/>
                <a:gd name="connsiteX0" fmla="*/ 360803 w 360803"/>
                <a:gd name="connsiteY0" fmla="*/ 0 h 61533"/>
                <a:gd name="connsiteX1" fmla="*/ 216310 w 360803"/>
                <a:gd name="connsiteY1" fmla="*/ 45700 h 61533"/>
                <a:gd name="connsiteX2" fmla="*/ 0 w 360803"/>
                <a:gd name="connsiteY2" fmla="*/ 60696 h 61533"/>
                <a:gd name="connsiteX0" fmla="*/ 304697 w 304697"/>
                <a:gd name="connsiteY0" fmla="*/ 0 h 81935"/>
                <a:gd name="connsiteX1" fmla="*/ 216310 w 304697"/>
                <a:gd name="connsiteY1" fmla="*/ 66102 h 81935"/>
                <a:gd name="connsiteX2" fmla="*/ 0 w 304697"/>
                <a:gd name="connsiteY2" fmla="*/ 81098 h 81935"/>
                <a:gd name="connsiteX0" fmla="*/ 304697 w 304697"/>
                <a:gd name="connsiteY0" fmla="*/ 0 h 81935"/>
                <a:gd name="connsiteX1" fmla="*/ 216310 w 304697"/>
                <a:gd name="connsiteY1" fmla="*/ 66102 h 81935"/>
                <a:gd name="connsiteX2" fmla="*/ 0 w 304697"/>
                <a:gd name="connsiteY2" fmla="*/ 81098 h 81935"/>
                <a:gd name="connsiteX0" fmla="*/ 212887 w 212887"/>
                <a:gd name="connsiteY0" fmla="*/ 0 h 78995"/>
                <a:gd name="connsiteX1" fmla="*/ 124500 w 212887"/>
                <a:gd name="connsiteY1" fmla="*/ 66102 h 78995"/>
                <a:gd name="connsiteX2" fmla="*/ 0 w 212887"/>
                <a:gd name="connsiteY2" fmla="*/ 75998 h 78995"/>
              </a:gdLst>
              <a:ahLst/>
              <a:cxnLst>
                <a:cxn ang="0">
                  <a:pos x="connsiteX0" y="connsiteY0"/>
                </a:cxn>
                <a:cxn ang="0">
                  <a:pos x="connsiteX1" y="connsiteY1"/>
                </a:cxn>
                <a:cxn ang="0">
                  <a:pos x="connsiteX2" y="connsiteY2"/>
                </a:cxn>
              </a:cxnLst>
              <a:rect l="l" t="t" r="r" b="b"/>
              <a:pathLst>
                <a:path w="212887" h="78995">
                  <a:moveTo>
                    <a:pt x="212887" y="0"/>
                  </a:moveTo>
                  <a:cubicBezTo>
                    <a:pt x="139479" y="61586"/>
                    <a:pt x="179533" y="44935"/>
                    <a:pt x="124500" y="66102"/>
                  </a:cubicBezTo>
                  <a:cubicBezTo>
                    <a:pt x="69467" y="87269"/>
                    <a:pt x="0" y="75998"/>
                    <a:pt x="0" y="75998"/>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118" name="Group 117"/>
            <p:cNvGrpSpPr/>
            <p:nvPr/>
          </p:nvGrpSpPr>
          <p:grpSpPr>
            <a:xfrm>
              <a:off x="59335" y="1128172"/>
              <a:ext cx="2151268" cy="1934260"/>
              <a:chOff x="1369460" y="5363053"/>
              <a:chExt cx="2151268" cy="1934260"/>
            </a:xfrm>
            <a:solidFill>
              <a:srgbClr val="595959"/>
            </a:solidFill>
          </p:grpSpPr>
          <p:sp>
            <p:nvSpPr>
              <p:cNvPr id="119" name="TextBox 118"/>
              <p:cNvSpPr txBox="1"/>
              <p:nvPr/>
            </p:nvSpPr>
            <p:spPr>
              <a:xfrm>
                <a:off x="1369460" y="5363053"/>
                <a:ext cx="2151268" cy="646331"/>
              </a:xfrm>
              <a:prstGeom prst="rect">
                <a:avLst/>
              </a:prstGeom>
              <a:grpFill/>
              <a:ln>
                <a:solidFill>
                  <a:srgbClr val="FFFF00"/>
                </a:solidFill>
              </a:ln>
            </p:spPr>
            <p:txBody>
              <a:bodyPr wrap="square" rtlCol="0">
                <a:spAutoFit/>
              </a:bodyPr>
              <a:lstStyle/>
              <a:p>
                <a:pPr algn="ctr"/>
                <a:r>
                  <a:rPr lang="en-US" dirty="0" smtClean="0">
                    <a:solidFill>
                      <a:srgbClr val="FFFFFF"/>
                    </a:solidFill>
                  </a:rPr>
                  <a:t>Traffic lights as per the Council proposal</a:t>
                </a:r>
                <a:endParaRPr lang="en-US" dirty="0">
                  <a:solidFill>
                    <a:srgbClr val="FFFFFF"/>
                  </a:solidFill>
                </a:endParaRPr>
              </a:p>
            </p:txBody>
          </p:sp>
          <p:cxnSp>
            <p:nvCxnSpPr>
              <p:cNvPr id="120" name="Straight Arrow Connector 119"/>
              <p:cNvCxnSpPr>
                <a:stCxn id="119" idx="2"/>
                <a:endCxn id="90" idx="0"/>
              </p:cNvCxnSpPr>
              <p:nvPr/>
            </p:nvCxnSpPr>
            <p:spPr>
              <a:xfrm>
                <a:off x="2445094" y="6009384"/>
                <a:ext cx="179391" cy="1287929"/>
              </a:xfrm>
              <a:prstGeom prst="straightConnector1">
                <a:avLst/>
              </a:prstGeom>
              <a:grpFill/>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sp>
        <p:nvSpPr>
          <p:cNvPr id="63" name="TextBox 62"/>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2"/>
              </a:rPr>
              <a:t>www.spaceforgosforth.com</a:t>
            </a:r>
            <a:r>
              <a:rPr lang="en-US" sz="1200" dirty="0" smtClean="0"/>
              <a:t>           </a:t>
            </a:r>
            <a:r>
              <a:rPr lang="en-US" sz="1200" dirty="0">
                <a:hlinkClick r:id="rId3"/>
              </a:rPr>
              <a:t>www.facebook.com/groups/space.gosforth</a:t>
            </a:r>
            <a:r>
              <a:rPr lang="en-US" sz="1200" dirty="0" smtClean="0">
                <a:hlinkClick r:id="rId3"/>
              </a:rPr>
              <a:t>/</a:t>
            </a:r>
            <a:r>
              <a:rPr lang="en-US" sz="1200" dirty="0" smtClean="0"/>
              <a:t>             </a:t>
            </a:r>
            <a:r>
              <a:rPr lang="en-US" sz="1200" dirty="0" smtClean="0">
                <a:hlinkClick r:id="rId4"/>
              </a:rPr>
              <a:t>www.twitter.com</a:t>
            </a:r>
            <a:r>
              <a:rPr lang="en-US" sz="1200" dirty="0">
                <a:hlinkClick r:id="rId4"/>
              </a:rPr>
              <a:t>/</a:t>
            </a:r>
            <a:r>
              <a:rPr lang="en-US" sz="1200" dirty="0" smtClean="0">
                <a:hlinkClick r:id="rId4"/>
              </a:rPr>
              <a:t>space4gosforth</a:t>
            </a:r>
            <a:r>
              <a:rPr lang="en-US" sz="1200" dirty="0" smtClean="0"/>
              <a:t>    </a:t>
            </a:r>
            <a:endParaRPr lang="en-US" sz="1200" dirty="0"/>
          </a:p>
        </p:txBody>
      </p:sp>
      <p:pic>
        <p:nvPicPr>
          <p:cNvPr id="64" name="Picture 63" descr="SPACE_Ppt_Footer.png"/>
          <p:cNvPicPr>
            <a:picLocks noChangeAspect="1"/>
          </p:cNvPicPr>
          <p:nvPr/>
        </p:nvPicPr>
        <p:blipFill rotWithShape="1">
          <a:blip r:embed="rId5">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4194896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9474" y="-1"/>
            <a:ext cx="3764525" cy="2414001"/>
          </a:xfrm>
          <a:prstGeom prst="rect">
            <a:avLst/>
          </a:prstGeom>
        </p:spPr>
      </p:pic>
      <p:pic>
        <p:nvPicPr>
          <p:cNvPr id="4" name="Picture 3"/>
          <p:cNvPicPr>
            <a:picLocks noChangeAspect="1"/>
          </p:cNvPicPr>
          <p:nvPr/>
        </p:nvPicPr>
        <p:blipFill>
          <a:blip r:embed="rId3"/>
          <a:stretch>
            <a:fillRect/>
          </a:stretch>
        </p:blipFill>
        <p:spPr>
          <a:xfrm>
            <a:off x="-1" y="3438037"/>
            <a:ext cx="5353387" cy="3422823"/>
          </a:xfrm>
          <a:prstGeom prst="rect">
            <a:avLst/>
          </a:prstGeom>
        </p:spPr>
      </p:pic>
      <p:pic>
        <p:nvPicPr>
          <p:cNvPr id="5" name="Picture 4"/>
          <p:cNvPicPr>
            <a:picLocks noChangeAspect="1"/>
          </p:cNvPicPr>
          <p:nvPr/>
        </p:nvPicPr>
        <p:blipFill>
          <a:blip r:embed="rId4"/>
          <a:stretch>
            <a:fillRect/>
          </a:stretch>
        </p:blipFill>
        <p:spPr>
          <a:xfrm>
            <a:off x="5695546" y="2435899"/>
            <a:ext cx="3130962" cy="2003816"/>
          </a:xfrm>
          <a:prstGeom prst="rect">
            <a:avLst/>
          </a:prstGeom>
        </p:spPr>
      </p:pic>
      <p:pic>
        <p:nvPicPr>
          <p:cNvPr id="6" name="Picture 5"/>
          <p:cNvPicPr>
            <a:picLocks noChangeAspect="1"/>
          </p:cNvPicPr>
          <p:nvPr/>
        </p:nvPicPr>
        <p:blipFill>
          <a:blip r:embed="rId5"/>
          <a:stretch>
            <a:fillRect/>
          </a:stretch>
        </p:blipFill>
        <p:spPr>
          <a:xfrm>
            <a:off x="5379475" y="4467821"/>
            <a:ext cx="3786422" cy="2390179"/>
          </a:xfrm>
          <a:prstGeom prst="rect">
            <a:avLst/>
          </a:prstGeom>
        </p:spPr>
      </p:pic>
      <p:pic>
        <p:nvPicPr>
          <p:cNvPr id="7" name="Picture 6"/>
          <p:cNvPicPr>
            <a:picLocks noChangeAspect="1"/>
          </p:cNvPicPr>
          <p:nvPr/>
        </p:nvPicPr>
        <p:blipFill>
          <a:blip r:embed="rId6"/>
          <a:stretch>
            <a:fillRect/>
          </a:stretch>
        </p:blipFill>
        <p:spPr>
          <a:xfrm>
            <a:off x="-2" y="1"/>
            <a:ext cx="5353387" cy="3419476"/>
          </a:xfrm>
          <a:prstGeom prst="rect">
            <a:avLst/>
          </a:prstGeom>
        </p:spPr>
      </p:pic>
    </p:spTree>
    <p:extLst>
      <p:ext uri="{BB962C8B-B14F-4D97-AF65-F5344CB8AC3E}">
        <p14:creationId xmlns:p14="http://schemas.microsoft.com/office/powerpoint/2010/main" val="4846936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sosceles Triangle 28"/>
          <p:cNvSpPr/>
          <p:nvPr/>
        </p:nvSpPr>
        <p:spPr>
          <a:xfrm rot="2901301">
            <a:off x="7480612" y="1918033"/>
            <a:ext cx="306199" cy="1253710"/>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Oval 1"/>
          <p:cNvSpPr/>
          <p:nvPr/>
        </p:nvSpPr>
        <p:spPr>
          <a:xfrm>
            <a:off x="3810119" y="1315467"/>
            <a:ext cx="3255186" cy="3016498"/>
          </a:xfrm>
          <a:prstGeom prst="ellipse">
            <a:avLst/>
          </a:prstGeom>
          <a:solidFill>
            <a:schemeClr val="accent2">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Oval 2"/>
          <p:cNvSpPr/>
          <p:nvPr/>
        </p:nvSpPr>
        <p:spPr>
          <a:xfrm>
            <a:off x="4479294" y="1837114"/>
            <a:ext cx="1922994" cy="1916499"/>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Isosceles Triangle 3"/>
          <p:cNvSpPr/>
          <p:nvPr/>
        </p:nvSpPr>
        <p:spPr>
          <a:xfrm rot="16200000">
            <a:off x="2931251" y="2387117"/>
            <a:ext cx="419588" cy="1338146"/>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a:off x="5023120" y="4354646"/>
            <a:ext cx="453926" cy="237010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454001 w 454001"/>
              <a:gd name="connsiteY0" fmla="*/ 1746393 h 1746393"/>
              <a:gd name="connsiteX1" fmla="*/ 136491 w 454001"/>
              <a:gd name="connsiteY1" fmla="*/ 1054640 h 1746393"/>
              <a:gd name="connsiteX2" fmla="*/ 415 w 454001"/>
              <a:gd name="connsiteY2" fmla="*/ 703093 h 1746393"/>
              <a:gd name="connsiteX3" fmla="*/ 91133 w 454001"/>
              <a:gd name="connsiteY3" fmla="*/ 0 h 1746393"/>
              <a:gd name="connsiteX0" fmla="*/ 453586 w 453586"/>
              <a:gd name="connsiteY0" fmla="*/ 1927837 h 1927837"/>
              <a:gd name="connsiteX1" fmla="*/ 136076 w 453586"/>
              <a:gd name="connsiteY1" fmla="*/ 1236084 h 1927837"/>
              <a:gd name="connsiteX2" fmla="*/ 0 w 453586"/>
              <a:gd name="connsiteY2" fmla="*/ 884537 h 1927837"/>
              <a:gd name="connsiteX3" fmla="*/ 136077 w 453586"/>
              <a:gd name="connsiteY3" fmla="*/ 0 h 1927837"/>
              <a:gd name="connsiteX0" fmla="*/ 455135 w 455135"/>
              <a:gd name="connsiteY0" fmla="*/ 2268044 h 2268044"/>
              <a:gd name="connsiteX1" fmla="*/ 137625 w 455135"/>
              <a:gd name="connsiteY1" fmla="*/ 1576291 h 2268044"/>
              <a:gd name="connsiteX2" fmla="*/ 1549 w 455135"/>
              <a:gd name="connsiteY2" fmla="*/ 1224744 h 2268044"/>
              <a:gd name="connsiteX3" fmla="*/ 217004 w 455135"/>
              <a:gd name="connsiteY3" fmla="*/ 0 h 2268044"/>
              <a:gd name="connsiteX0" fmla="*/ 453926 w 453926"/>
              <a:gd name="connsiteY0" fmla="*/ 2370106 h 2370106"/>
              <a:gd name="connsiteX1" fmla="*/ 136416 w 453926"/>
              <a:gd name="connsiteY1" fmla="*/ 1678353 h 2370106"/>
              <a:gd name="connsiteX2" fmla="*/ 340 w 453926"/>
              <a:gd name="connsiteY2" fmla="*/ 1326806 h 2370106"/>
              <a:gd name="connsiteX3" fmla="*/ 170437 w 453926"/>
              <a:gd name="connsiteY3" fmla="*/ 0 h 2370106"/>
            </a:gdLst>
            <a:ahLst/>
            <a:cxnLst>
              <a:cxn ang="0">
                <a:pos x="connsiteX0" y="connsiteY0"/>
              </a:cxn>
              <a:cxn ang="0">
                <a:pos x="connsiteX1" y="connsiteY1"/>
              </a:cxn>
              <a:cxn ang="0">
                <a:pos x="connsiteX2" y="connsiteY2"/>
              </a:cxn>
              <a:cxn ang="0">
                <a:pos x="connsiteX3" y="connsiteY3"/>
              </a:cxn>
            </a:cxnLst>
            <a:rect l="l" t="t" r="r" b="b"/>
            <a:pathLst>
              <a:path w="453926" h="2370106">
                <a:moveTo>
                  <a:pt x="453926" y="2370106"/>
                </a:moveTo>
                <a:cubicBezTo>
                  <a:pt x="332970" y="2111171"/>
                  <a:pt x="212014" y="1852236"/>
                  <a:pt x="136416" y="1678353"/>
                </a:cubicBezTo>
                <a:cubicBezTo>
                  <a:pt x="60818" y="1504470"/>
                  <a:pt x="-5330" y="1606531"/>
                  <a:pt x="340" y="1326806"/>
                </a:cubicBezTo>
                <a:cubicBezTo>
                  <a:pt x="6010" y="1047081"/>
                  <a:pt x="170437" y="0"/>
                  <a:pt x="170437" y="0"/>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 name="Freeform 6"/>
          <p:cNvSpPr/>
          <p:nvPr/>
        </p:nvSpPr>
        <p:spPr>
          <a:xfrm>
            <a:off x="7097561" y="1081688"/>
            <a:ext cx="1679575" cy="13986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679575 w 1679575"/>
              <a:gd name="connsiteY0" fmla="*/ 0 h 1398621"/>
              <a:gd name="connsiteX1" fmla="*/ 1316705 w 1679575"/>
              <a:gd name="connsiteY1" fmla="*/ 283505 h 1398621"/>
              <a:gd name="connsiteX2" fmla="*/ 778700 w 1679575"/>
              <a:gd name="connsiteY2" fmla="*/ 780462 h 1398621"/>
              <a:gd name="connsiteX3" fmla="*/ 0 w 1679575"/>
              <a:gd name="connsiteY3" fmla="*/ 1398621 h 1398621"/>
            </a:gdLst>
            <a:ahLst/>
            <a:cxnLst>
              <a:cxn ang="0">
                <a:pos x="connsiteX0" y="connsiteY0"/>
              </a:cxn>
              <a:cxn ang="0">
                <a:pos x="connsiteX1" y="connsiteY1"/>
              </a:cxn>
              <a:cxn ang="0">
                <a:pos x="connsiteX2" y="connsiteY2"/>
              </a:cxn>
              <a:cxn ang="0">
                <a:pos x="connsiteX3" y="connsiteY3"/>
              </a:cxn>
            </a:cxnLst>
            <a:rect l="l" t="t" r="r" b="b"/>
            <a:pathLst>
              <a:path w="1679575" h="1398621">
                <a:moveTo>
                  <a:pt x="1679575" y="0"/>
                </a:moveTo>
                <a:cubicBezTo>
                  <a:pt x="1433884" y="126633"/>
                  <a:pt x="1466851" y="153428"/>
                  <a:pt x="1316705" y="283505"/>
                </a:cubicBezTo>
                <a:cubicBezTo>
                  <a:pt x="1166559" y="413582"/>
                  <a:pt x="998151" y="594609"/>
                  <a:pt x="778700" y="780462"/>
                </a:cubicBezTo>
                <a:cubicBezTo>
                  <a:pt x="559249" y="966315"/>
                  <a:pt x="217988" y="1298411"/>
                  <a:pt x="0" y="13986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8" name="Freeform 7"/>
          <p:cNvSpPr/>
          <p:nvPr/>
        </p:nvSpPr>
        <p:spPr>
          <a:xfrm>
            <a:off x="6713064" y="735235"/>
            <a:ext cx="1849668" cy="1081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849668 w 1849668"/>
              <a:gd name="connsiteY0" fmla="*/ 0 h 1081094"/>
              <a:gd name="connsiteX1" fmla="*/ 1532157 w 1849668"/>
              <a:gd name="connsiteY1" fmla="*/ 181442 h 1081094"/>
              <a:gd name="connsiteX2" fmla="*/ 914774 w 1849668"/>
              <a:gd name="connsiteY2" fmla="*/ 542316 h 1081094"/>
              <a:gd name="connsiteX3" fmla="*/ 0 w 1849668"/>
              <a:gd name="connsiteY3" fmla="*/ 1081094 h 1081094"/>
            </a:gdLst>
            <a:ahLst/>
            <a:cxnLst>
              <a:cxn ang="0">
                <a:pos x="connsiteX0" y="connsiteY0"/>
              </a:cxn>
              <a:cxn ang="0">
                <a:pos x="connsiteX1" y="connsiteY1"/>
              </a:cxn>
              <a:cxn ang="0">
                <a:pos x="connsiteX2" y="connsiteY2"/>
              </a:cxn>
              <a:cxn ang="0">
                <a:pos x="connsiteX3" y="connsiteY3"/>
              </a:cxn>
            </a:cxnLst>
            <a:rect l="l" t="t" r="r" b="b"/>
            <a:pathLst>
              <a:path w="1849668" h="1081094">
                <a:moveTo>
                  <a:pt x="1849668" y="0"/>
                </a:moveTo>
                <a:cubicBezTo>
                  <a:pt x="1603977" y="126633"/>
                  <a:pt x="1687973" y="91056"/>
                  <a:pt x="1532157" y="181442"/>
                </a:cubicBezTo>
                <a:lnTo>
                  <a:pt x="914774" y="542316"/>
                </a:lnTo>
                <a:cubicBezTo>
                  <a:pt x="659415" y="692258"/>
                  <a:pt x="214208" y="935522"/>
                  <a:pt x="0" y="1081094"/>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 name="Isosceles Triangle 8"/>
          <p:cNvSpPr/>
          <p:nvPr/>
        </p:nvSpPr>
        <p:spPr>
          <a:xfrm rot="3188982">
            <a:off x="7374892" y="841003"/>
            <a:ext cx="342955" cy="1566907"/>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1886316" y="3322098"/>
            <a:ext cx="1940384" cy="15355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Lst>
            <a:ahLst/>
            <a:cxnLst>
              <a:cxn ang="0">
                <a:pos x="connsiteX0" y="connsiteY0"/>
              </a:cxn>
              <a:cxn ang="0">
                <a:pos x="connsiteX1" y="connsiteY1"/>
              </a:cxn>
              <a:cxn ang="0">
                <a:pos x="connsiteX2" y="connsiteY2"/>
              </a:cxn>
              <a:cxn ang="0">
                <a:pos x="connsiteX3" y="connsiteY3"/>
              </a:cxn>
            </a:cxnLst>
            <a:rect l="l" t="t" r="r" b="b"/>
            <a:pathLst>
              <a:path w="1940384" h="153558">
                <a:moveTo>
                  <a:pt x="1940384" y="59064"/>
                </a:moveTo>
                <a:cubicBezTo>
                  <a:pt x="1694694" y="83635"/>
                  <a:pt x="1425271" y="21599"/>
                  <a:pt x="1180628" y="13703"/>
                </a:cubicBezTo>
                <a:cubicBezTo>
                  <a:pt x="935985" y="5807"/>
                  <a:pt x="669299" y="-11619"/>
                  <a:pt x="472528" y="11690"/>
                </a:cubicBezTo>
                <a:cubicBezTo>
                  <a:pt x="275757" y="34999"/>
                  <a:pt x="206649" y="72247"/>
                  <a:pt x="0" y="153558"/>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0" name="Freeform 9"/>
          <p:cNvSpPr/>
          <p:nvPr/>
        </p:nvSpPr>
        <p:spPr>
          <a:xfrm>
            <a:off x="1739912" y="2745350"/>
            <a:ext cx="2087801" cy="34674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Lst>
            <a:ahLst/>
            <a:cxnLst>
              <a:cxn ang="0">
                <a:pos x="connsiteX0" y="connsiteY0"/>
              </a:cxn>
              <a:cxn ang="0">
                <a:pos x="connsiteX1" y="connsiteY1"/>
              </a:cxn>
              <a:cxn ang="0">
                <a:pos x="connsiteX2" y="connsiteY2"/>
              </a:cxn>
              <a:cxn ang="0">
                <a:pos x="connsiteX3" y="connsiteY3"/>
              </a:cxn>
            </a:cxnLst>
            <a:rect l="l" t="t" r="r" b="b"/>
            <a:pathLst>
              <a:path w="2087801" h="346745">
                <a:moveTo>
                  <a:pt x="2087801" y="2767"/>
                </a:moveTo>
                <a:cubicBezTo>
                  <a:pt x="1774071" y="-19914"/>
                  <a:pt x="1355344" y="103273"/>
                  <a:pt x="1089912" y="138848"/>
                </a:cubicBezTo>
                <a:cubicBezTo>
                  <a:pt x="824480" y="174423"/>
                  <a:pt x="676861" y="181568"/>
                  <a:pt x="495209" y="216217"/>
                </a:cubicBezTo>
                <a:cubicBezTo>
                  <a:pt x="313557" y="250866"/>
                  <a:pt x="165070" y="310796"/>
                  <a:pt x="0" y="346745"/>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5" name="Freeform 14"/>
          <p:cNvSpPr/>
          <p:nvPr/>
        </p:nvSpPr>
        <p:spPr>
          <a:xfrm>
            <a:off x="1750239" y="2491642"/>
            <a:ext cx="2087801" cy="60488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801" h="604886">
                <a:moveTo>
                  <a:pt x="2087801" y="83"/>
                </a:moveTo>
                <a:cubicBezTo>
                  <a:pt x="2034009" y="-1286"/>
                  <a:pt x="1954043" y="14549"/>
                  <a:pt x="1787728" y="37229"/>
                </a:cubicBezTo>
                <a:cubicBezTo>
                  <a:pt x="1555123" y="70207"/>
                  <a:pt x="1343130" y="225852"/>
                  <a:pt x="1146610" y="294927"/>
                </a:cubicBezTo>
                <a:cubicBezTo>
                  <a:pt x="950090" y="364002"/>
                  <a:pt x="799708" y="400018"/>
                  <a:pt x="608606" y="451678"/>
                </a:cubicBezTo>
                <a:cubicBezTo>
                  <a:pt x="417504" y="503338"/>
                  <a:pt x="165070" y="568937"/>
                  <a:pt x="0" y="604886"/>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8" name="Isosceles Triangle 17"/>
          <p:cNvSpPr/>
          <p:nvPr/>
        </p:nvSpPr>
        <p:spPr>
          <a:xfrm rot="1403983">
            <a:off x="3525383" y="3636843"/>
            <a:ext cx="823226" cy="22129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p:nvPr/>
        </p:nvSpPr>
        <p:spPr>
          <a:xfrm rot="3742536">
            <a:off x="4022073" y="4641104"/>
            <a:ext cx="1298287" cy="423835"/>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Freeform 19"/>
          <p:cNvSpPr/>
          <p:nvPr/>
        </p:nvSpPr>
        <p:spPr>
          <a:xfrm>
            <a:off x="5827708" y="179446"/>
            <a:ext cx="1157951"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929047 w 1929047"/>
              <a:gd name="connsiteY0" fmla="*/ 0 h 1024394"/>
              <a:gd name="connsiteX1" fmla="*/ 1566177 w 1929047"/>
              <a:gd name="connsiteY1" fmla="*/ 283505 h 1024394"/>
              <a:gd name="connsiteX2" fmla="*/ 1028172 w 1929047"/>
              <a:gd name="connsiteY2" fmla="*/ 780462 h 1024394"/>
              <a:gd name="connsiteX3" fmla="*/ 0 w 1929047"/>
              <a:gd name="connsiteY3" fmla="*/ 1024394 h 1024394"/>
              <a:gd name="connsiteX0" fmla="*/ 1929047 w 1929047"/>
              <a:gd name="connsiteY0" fmla="*/ 0 h 1024394"/>
              <a:gd name="connsiteX1" fmla="*/ 1566177 w 1929047"/>
              <a:gd name="connsiteY1" fmla="*/ 283505 h 1024394"/>
              <a:gd name="connsiteX2" fmla="*/ 563247 w 1929047"/>
              <a:gd name="connsiteY2" fmla="*/ 428916 h 1024394"/>
              <a:gd name="connsiteX3" fmla="*/ 0 w 1929047"/>
              <a:gd name="connsiteY3" fmla="*/ 1024394 h 1024394"/>
              <a:gd name="connsiteX0" fmla="*/ 1929047 w 1929047"/>
              <a:gd name="connsiteY0" fmla="*/ 0 h 1024394"/>
              <a:gd name="connsiteX1" fmla="*/ 976516 w 1929047"/>
              <a:gd name="connsiteY1" fmla="*/ 226804 h 1024394"/>
              <a:gd name="connsiteX2" fmla="*/ 563247 w 1929047"/>
              <a:gd name="connsiteY2" fmla="*/ 428916 h 1024394"/>
              <a:gd name="connsiteX3" fmla="*/ 0 w 1929047"/>
              <a:gd name="connsiteY3" fmla="*/ 1024394 h 1024394"/>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57951 w 1157951"/>
              <a:gd name="connsiteY0" fmla="*/ 0 h 1137797"/>
              <a:gd name="connsiteX1" fmla="*/ 942497 w 1157951"/>
              <a:gd name="connsiteY1" fmla="*/ 272165 h 1137797"/>
              <a:gd name="connsiteX2" fmla="*/ 529228 w 1157951"/>
              <a:gd name="connsiteY2" fmla="*/ 474277 h 1137797"/>
              <a:gd name="connsiteX3" fmla="*/ 0 w 1157951"/>
              <a:gd name="connsiteY3" fmla="*/ 1137797 h 1137797"/>
              <a:gd name="connsiteX0" fmla="*/ 1157951 w 1157951"/>
              <a:gd name="connsiteY0" fmla="*/ 0 h 1137797"/>
              <a:gd name="connsiteX1" fmla="*/ 840441 w 1157951"/>
              <a:gd name="connsiteY1" fmla="*/ 249484 h 1137797"/>
              <a:gd name="connsiteX2" fmla="*/ 529228 w 1157951"/>
              <a:gd name="connsiteY2" fmla="*/ 474277 h 1137797"/>
              <a:gd name="connsiteX3" fmla="*/ 0 w 1157951"/>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1157951" h="1137797">
                <a:moveTo>
                  <a:pt x="1157951" y="0"/>
                </a:moveTo>
                <a:cubicBezTo>
                  <a:pt x="912260" y="126633"/>
                  <a:pt x="945228" y="170438"/>
                  <a:pt x="840441" y="249484"/>
                </a:cubicBezTo>
                <a:cubicBezTo>
                  <a:pt x="735654" y="328530"/>
                  <a:pt x="669301" y="326225"/>
                  <a:pt x="529228" y="474277"/>
                </a:cubicBezTo>
                <a:cubicBezTo>
                  <a:pt x="389155" y="622329"/>
                  <a:pt x="59234" y="856144"/>
                  <a:pt x="0" y="1137797"/>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1" name="Freeform 20"/>
          <p:cNvSpPr/>
          <p:nvPr/>
        </p:nvSpPr>
        <p:spPr>
          <a:xfrm>
            <a:off x="5239348" y="57802"/>
            <a:ext cx="1033220" cy="126253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Lst>
            <a:ahLst/>
            <a:cxnLst>
              <a:cxn ang="0">
                <a:pos x="connsiteX0" y="connsiteY0"/>
              </a:cxn>
              <a:cxn ang="0">
                <a:pos x="connsiteX1" y="connsiteY1"/>
              </a:cxn>
              <a:cxn ang="0">
                <a:pos x="connsiteX2" y="connsiteY2"/>
              </a:cxn>
              <a:cxn ang="0">
                <a:pos x="connsiteX3" y="connsiteY3"/>
              </a:cxn>
            </a:cxnLst>
            <a:rect l="l" t="t" r="r" b="b"/>
            <a:pathLst>
              <a:path w="1033220" h="1262539">
                <a:moveTo>
                  <a:pt x="1033220" y="0"/>
                </a:moveTo>
                <a:cubicBezTo>
                  <a:pt x="821547" y="194674"/>
                  <a:pt x="778918" y="221470"/>
                  <a:pt x="659011" y="328866"/>
                </a:cubicBezTo>
                <a:cubicBezTo>
                  <a:pt x="539104" y="436262"/>
                  <a:pt x="423613" y="488766"/>
                  <a:pt x="313779" y="644378"/>
                </a:cubicBezTo>
                <a:cubicBezTo>
                  <a:pt x="203945" y="799990"/>
                  <a:pt x="-1240" y="958204"/>
                  <a:pt x="5" y="1262539"/>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7" name="Freeform 26"/>
          <p:cNvSpPr/>
          <p:nvPr/>
        </p:nvSpPr>
        <p:spPr>
          <a:xfrm>
            <a:off x="5471125" y="153502"/>
            <a:ext cx="999203"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999203" h="1137797">
                <a:moveTo>
                  <a:pt x="999203" y="0"/>
                </a:moveTo>
                <a:cubicBezTo>
                  <a:pt x="787530" y="194674"/>
                  <a:pt x="744901" y="221470"/>
                  <a:pt x="624994" y="328866"/>
                </a:cubicBezTo>
                <a:cubicBezTo>
                  <a:pt x="505087" y="436262"/>
                  <a:pt x="383926" y="509556"/>
                  <a:pt x="279762" y="644378"/>
                </a:cubicBezTo>
                <a:cubicBezTo>
                  <a:pt x="175598" y="779200"/>
                  <a:pt x="-1238" y="833462"/>
                  <a:pt x="7" y="1137797"/>
                </a:cubicBezTo>
              </a:path>
            </a:pathLst>
          </a:custGeom>
          <a:ln w="1778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8" name="Freeform 27"/>
          <p:cNvSpPr/>
          <p:nvPr/>
        </p:nvSpPr>
        <p:spPr>
          <a:xfrm>
            <a:off x="3797471" y="1078449"/>
            <a:ext cx="1260008" cy="120583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Lst>
            <a:ahLst/>
            <a:cxnLst>
              <a:cxn ang="0">
                <a:pos x="connsiteX0" y="connsiteY0"/>
              </a:cxn>
              <a:cxn ang="0">
                <a:pos x="connsiteX1" y="connsiteY1"/>
              </a:cxn>
              <a:cxn ang="0">
                <a:pos x="connsiteX2" y="connsiteY2"/>
              </a:cxn>
              <a:cxn ang="0">
                <a:pos x="connsiteX3" y="connsiteY3"/>
              </a:cxn>
            </a:cxnLst>
            <a:rect l="l" t="t" r="r" b="b"/>
            <a:pathLst>
              <a:path w="1260008" h="1205838">
                <a:moveTo>
                  <a:pt x="1260008" y="0"/>
                </a:moveTo>
                <a:cubicBezTo>
                  <a:pt x="1048335" y="194674"/>
                  <a:pt x="958457" y="259271"/>
                  <a:pt x="829101" y="374227"/>
                </a:cubicBezTo>
                <a:cubicBezTo>
                  <a:pt x="699745" y="489183"/>
                  <a:pt x="622053" y="551137"/>
                  <a:pt x="483869" y="689739"/>
                </a:cubicBezTo>
                <a:cubicBezTo>
                  <a:pt x="345686" y="828341"/>
                  <a:pt x="146170" y="958204"/>
                  <a:pt x="0" y="1205838"/>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0" name="Freeform 29"/>
          <p:cNvSpPr/>
          <p:nvPr/>
        </p:nvSpPr>
        <p:spPr>
          <a:xfrm>
            <a:off x="3877291" y="3752460"/>
            <a:ext cx="1010535" cy="65395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1260008 w 1260008"/>
              <a:gd name="connsiteY0" fmla="*/ 0 h 1349317"/>
              <a:gd name="connsiteX1" fmla="*/ 829101 w 1260008"/>
              <a:gd name="connsiteY1" fmla="*/ 374227 h 1349317"/>
              <a:gd name="connsiteX2" fmla="*/ 359133 w 1260008"/>
              <a:gd name="connsiteY2" fmla="*/ 1324791 h 1349317"/>
              <a:gd name="connsiteX3" fmla="*/ 0 w 1260008"/>
              <a:gd name="connsiteY3" fmla="*/ 1205838 h 1349317"/>
              <a:gd name="connsiteX0" fmla="*/ 1260008 w 1260008"/>
              <a:gd name="connsiteY0" fmla="*/ 0 h 1580103"/>
              <a:gd name="connsiteX1" fmla="*/ 602309 w 1260008"/>
              <a:gd name="connsiteY1" fmla="*/ 1508249 h 1580103"/>
              <a:gd name="connsiteX2" fmla="*/ 359133 w 1260008"/>
              <a:gd name="connsiteY2" fmla="*/ 1324791 h 1580103"/>
              <a:gd name="connsiteX3" fmla="*/ 0 w 1260008"/>
              <a:gd name="connsiteY3" fmla="*/ 1205838 h 1580103"/>
              <a:gd name="connsiteX0" fmla="*/ 897139 w 897139"/>
              <a:gd name="connsiteY0" fmla="*/ 588830 h 650249"/>
              <a:gd name="connsiteX1" fmla="*/ 602309 w 897139"/>
              <a:gd name="connsiteY1" fmla="*/ 396046 h 650249"/>
              <a:gd name="connsiteX2" fmla="*/ 359133 w 897139"/>
              <a:gd name="connsiteY2" fmla="*/ 212588 h 650249"/>
              <a:gd name="connsiteX3" fmla="*/ 0 w 897139"/>
              <a:gd name="connsiteY3" fmla="*/ 93635 h 650249"/>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495195 h 495195"/>
              <a:gd name="connsiteX1" fmla="*/ 602309 w 897139"/>
              <a:gd name="connsiteY1" fmla="*/ 302411 h 495195"/>
              <a:gd name="connsiteX2" fmla="*/ 359133 w 897139"/>
              <a:gd name="connsiteY2" fmla="*/ 118953 h 495195"/>
              <a:gd name="connsiteX3" fmla="*/ 0 w 897139"/>
              <a:gd name="connsiteY3" fmla="*/ 0 h 495195"/>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Lst>
            <a:ahLst/>
            <a:cxnLst>
              <a:cxn ang="0">
                <a:pos x="connsiteX0" y="connsiteY0"/>
              </a:cxn>
              <a:cxn ang="0">
                <a:pos x="connsiteX1" y="connsiteY1"/>
              </a:cxn>
              <a:cxn ang="0">
                <a:pos x="connsiteX2" y="connsiteY2"/>
              </a:cxn>
              <a:cxn ang="0">
                <a:pos x="connsiteX3" y="connsiteY3"/>
              </a:cxn>
            </a:cxnLst>
            <a:rect l="l" t="t" r="r" b="b"/>
            <a:pathLst>
              <a:path w="1010535" h="653959">
                <a:moveTo>
                  <a:pt x="1010535" y="653959"/>
                </a:moveTo>
                <a:cubicBezTo>
                  <a:pt x="844220" y="565128"/>
                  <a:pt x="805373" y="523882"/>
                  <a:pt x="715705" y="461175"/>
                </a:cubicBezTo>
                <a:cubicBezTo>
                  <a:pt x="626037" y="398468"/>
                  <a:pt x="591813" y="354579"/>
                  <a:pt x="472529" y="277717"/>
                </a:cubicBezTo>
                <a:cubicBezTo>
                  <a:pt x="353245" y="200855"/>
                  <a:pt x="270905" y="171955"/>
                  <a:pt x="0" y="0"/>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2" name="Freeform 31"/>
          <p:cNvSpPr/>
          <p:nvPr/>
        </p:nvSpPr>
        <p:spPr>
          <a:xfrm>
            <a:off x="5276608" y="25011"/>
            <a:ext cx="738385" cy="65016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786326 w 786326"/>
              <a:gd name="connsiteY0" fmla="*/ 0 h 695184"/>
              <a:gd name="connsiteX1" fmla="*/ 355419 w 786326"/>
              <a:gd name="connsiteY1" fmla="*/ 374227 h 695184"/>
              <a:gd name="connsiteX2" fmla="*/ 10187 w 786326"/>
              <a:gd name="connsiteY2" fmla="*/ 689739 h 695184"/>
              <a:gd name="connsiteX3" fmla="*/ 13923 w 786326"/>
              <a:gd name="connsiteY3" fmla="*/ 672848 h 695184"/>
              <a:gd name="connsiteX0" fmla="*/ 931158 w 931158"/>
              <a:gd name="connsiteY0" fmla="*/ 0 h 786251"/>
              <a:gd name="connsiteX1" fmla="*/ 500251 w 931158"/>
              <a:gd name="connsiteY1" fmla="*/ 374227 h 786251"/>
              <a:gd name="connsiteX2" fmla="*/ 155019 w 931158"/>
              <a:gd name="connsiteY2" fmla="*/ 689739 h 786251"/>
              <a:gd name="connsiteX3" fmla="*/ 0 w 931158"/>
              <a:gd name="connsiteY3" fmla="*/ 786251 h 786251"/>
              <a:gd name="connsiteX0" fmla="*/ 931158 w 931158"/>
              <a:gd name="connsiteY0" fmla="*/ 0 h 786251"/>
              <a:gd name="connsiteX1" fmla="*/ 500251 w 931158"/>
              <a:gd name="connsiteY1" fmla="*/ 374227 h 786251"/>
              <a:gd name="connsiteX2" fmla="*/ 325114 w 931158"/>
              <a:gd name="connsiteY2" fmla="*/ 508295 h 786251"/>
              <a:gd name="connsiteX3" fmla="*/ 0 w 931158"/>
              <a:gd name="connsiteY3" fmla="*/ 786251 h 786251"/>
              <a:gd name="connsiteX0" fmla="*/ 806422 w 806422"/>
              <a:gd name="connsiteY0" fmla="*/ 0 h 684189"/>
              <a:gd name="connsiteX1" fmla="*/ 375515 w 806422"/>
              <a:gd name="connsiteY1" fmla="*/ 374227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347793 w 806422"/>
              <a:gd name="connsiteY2" fmla="*/ 383553 h 684189"/>
              <a:gd name="connsiteX3" fmla="*/ 0 w 806422"/>
              <a:gd name="connsiteY3" fmla="*/ 684189 h 68418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Lst>
            <a:ahLst/>
            <a:cxnLst>
              <a:cxn ang="0">
                <a:pos x="connsiteX0" y="connsiteY0"/>
              </a:cxn>
              <a:cxn ang="0">
                <a:pos x="connsiteX1" y="connsiteY1"/>
              </a:cxn>
              <a:cxn ang="0">
                <a:pos x="connsiteX2" y="connsiteY2"/>
              </a:cxn>
              <a:cxn ang="0">
                <a:pos x="connsiteX3" y="connsiteY3"/>
              </a:cxn>
            </a:cxnLst>
            <a:rect l="l" t="t" r="r" b="b"/>
            <a:pathLst>
              <a:path w="738385" h="650169">
                <a:moveTo>
                  <a:pt x="738385" y="0"/>
                </a:moveTo>
                <a:cubicBezTo>
                  <a:pt x="526712" y="194674"/>
                  <a:pt x="565351" y="140198"/>
                  <a:pt x="488913" y="204123"/>
                </a:cubicBezTo>
                <a:cubicBezTo>
                  <a:pt x="412475" y="268048"/>
                  <a:pt x="361242" y="309212"/>
                  <a:pt x="279756" y="383553"/>
                </a:cubicBezTo>
                <a:cubicBezTo>
                  <a:pt x="198270" y="457894"/>
                  <a:pt x="225547" y="402535"/>
                  <a:pt x="0" y="650169"/>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86" name="Group 85"/>
          <p:cNvGrpSpPr/>
          <p:nvPr/>
        </p:nvGrpSpPr>
        <p:grpSpPr>
          <a:xfrm>
            <a:off x="668980" y="6375400"/>
            <a:ext cx="100599" cy="291449"/>
            <a:chOff x="570340" y="6375400"/>
            <a:chExt cx="100599" cy="291449"/>
          </a:xfrm>
        </p:grpSpPr>
        <p:cxnSp>
          <p:nvCxnSpPr>
            <p:cNvPr id="83" name="Straight Arrow Connector 82"/>
            <p:cNvCxnSpPr/>
            <p:nvPr/>
          </p:nvCxnSpPr>
          <p:spPr>
            <a:xfrm>
              <a:off x="670939" y="6400800"/>
              <a:ext cx="0" cy="266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570340" y="6375400"/>
              <a:ext cx="0" cy="2644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88" name="Straight Arrow Connector 87"/>
          <p:cNvCxnSpPr/>
          <p:nvPr/>
        </p:nvCxnSpPr>
        <p:spPr>
          <a:xfrm flipH="1">
            <a:off x="8812535" y="1339954"/>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8777136" y="1270485"/>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7413414" y="195156"/>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7430562" y="256313"/>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8663484" y="3523052"/>
            <a:ext cx="220203" cy="1072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8740171" y="3478017"/>
            <a:ext cx="225508" cy="1055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4" name="Freeform 123"/>
          <p:cNvSpPr/>
          <p:nvPr/>
        </p:nvSpPr>
        <p:spPr>
          <a:xfrm>
            <a:off x="1268075" y="3593819"/>
            <a:ext cx="682461" cy="50377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1787728 w 1787728"/>
              <a:gd name="connsiteY0" fmla="*/ 0 h 567657"/>
              <a:gd name="connsiteX1" fmla="*/ 1146610 w 1787728"/>
              <a:gd name="connsiteY1" fmla="*/ 257698 h 567657"/>
              <a:gd name="connsiteX2" fmla="*/ 608606 w 1787728"/>
              <a:gd name="connsiteY2" fmla="*/ 414449 h 567657"/>
              <a:gd name="connsiteX3" fmla="*/ 0 w 1787728"/>
              <a:gd name="connsiteY3" fmla="*/ 567657 h 567657"/>
              <a:gd name="connsiteX0" fmla="*/ 1146610 w 1146610"/>
              <a:gd name="connsiteY0" fmla="*/ 0 h 309959"/>
              <a:gd name="connsiteX1" fmla="*/ 608606 w 1146610"/>
              <a:gd name="connsiteY1" fmla="*/ 156751 h 309959"/>
              <a:gd name="connsiteX2" fmla="*/ 0 w 1146610"/>
              <a:gd name="connsiteY2" fmla="*/ 309959 h 309959"/>
              <a:gd name="connsiteX0" fmla="*/ 1003795 w 1003795"/>
              <a:gd name="connsiteY0" fmla="*/ 0 h 386464"/>
              <a:gd name="connsiteX1" fmla="*/ 608606 w 1003795"/>
              <a:gd name="connsiteY1" fmla="*/ 233256 h 386464"/>
              <a:gd name="connsiteX2" fmla="*/ 0 w 1003795"/>
              <a:gd name="connsiteY2" fmla="*/ 386464 h 386464"/>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513972"/>
              <a:gd name="connsiteX1" fmla="*/ 282171 w 677360"/>
              <a:gd name="connsiteY1" fmla="*/ 233256 h 513972"/>
              <a:gd name="connsiteX2" fmla="*/ 0 w 677360"/>
              <a:gd name="connsiteY2" fmla="*/ 513972 h 513972"/>
              <a:gd name="connsiteX0" fmla="*/ 692662 w 692662"/>
              <a:gd name="connsiteY0" fmla="*/ 0 h 493570"/>
              <a:gd name="connsiteX1" fmla="*/ 297473 w 692662"/>
              <a:gd name="connsiteY1" fmla="*/ 233256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48477 w 692662"/>
              <a:gd name="connsiteY1" fmla="*/ 197553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72260 w 672260"/>
              <a:gd name="connsiteY0" fmla="*/ 0 h 524172"/>
              <a:gd name="connsiteX1" fmla="*/ 343377 w 672260"/>
              <a:gd name="connsiteY1" fmla="*/ 207754 h 524172"/>
              <a:gd name="connsiteX2" fmla="*/ 0 w 672260"/>
              <a:gd name="connsiteY2" fmla="*/ 524172 h 524172"/>
              <a:gd name="connsiteX0" fmla="*/ 682461 w 682461"/>
              <a:gd name="connsiteY0" fmla="*/ 0 h 503771"/>
              <a:gd name="connsiteX1" fmla="*/ 343377 w 682461"/>
              <a:gd name="connsiteY1" fmla="*/ 187353 h 503771"/>
              <a:gd name="connsiteX2" fmla="*/ 0 w 682461"/>
              <a:gd name="connsiteY2" fmla="*/ 503771 h 503771"/>
              <a:gd name="connsiteX0" fmla="*/ 682461 w 682461"/>
              <a:gd name="connsiteY0" fmla="*/ 0 h 503771"/>
              <a:gd name="connsiteX1" fmla="*/ 343377 w 682461"/>
              <a:gd name="connsiteY1" fmla="*/ 187353 h 503771"/>
              <a:gd name="connsiteX2" fmla="*/ 0 w 682461"/>
              <a:gd name="connsiteY2" fmla="*/ 503771 h 503771"/>
            </a:gdLst>
            <a:ahLst/>
            <a:cxnLst>
              <a:cxn ang="0">
                <a:pos x="connsiteX0" y="connsiteY0"/>
              </a:cxn>
              <a:cxn ang="0">
                <a:pos x="connsiteX1" y="connsiteY1"/>
              </a:cxn>
              <a:cxn ang="0">
                <a:pos x="connsiteX2" y="connsiteY2"/>
              </a:cxn>
            </a:cxnLst>
            <a:rect l="l" t="t" r="r" b="b"/>
            <a:pathLst>
              <a:path w="682461" h="503771">
                <a:moveTo>
                  <a:pt x="682461" y="0"/>
                </a:moveTo>
                <a:cubicBezTo>
                  <a:pt x="491042" y="79276"/>
                  <a:pt x="519177" y="79590"/>
                  <a:pt x="343377" y="187353"/>
                </a:cubicBezTo>
                <a:cubicBezTo>
                  <a:pt x="167576" y="310418"/>
                  <a:pt x="93662" y="365816"/>
                  <a:pt x="0" y="503771"/>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42" name="Isosceles Triangle 41"/>
          <p:cNvSpPr/>
          <p:nvPr/>
        </p:nvSpPr>
        <p:spPr>
          <a:xfrm rot="12079971">
            <a:off x="1375999" y="2628902"/>
            <a:ext cx="525836" cy="282152"/>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Isosceles Triangle 40"/>
          <p:cNvSpPr/>
          <p:nvPr/>
        </p:nvSpPr>
        <p:spPr>
          <a:xfrm rot="21219120">
            <a:off x="517538" y="2398431"/>
            <a:ext cx="508878" cy="75200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Freeform 39"/>
          <p:cNvSpPr/>
          <p:nvPr/>
        </p:nvSpPr>
        <p:spPr>
          <a:xfrm>
            <a:off x="993699" y="1827059"/>
            <a:ext cx="327572" cy="114315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563953 w 563953"/>
              <a:gd name="connsiteY0" fmla="*/ 0 h 1313694"/>
              <a:gd name="connsiteX1" fmla="*/ 312197 w 563953"/>
              <a:gd name="connsiteY1" fmla="*/ 297539 h 1313694"/>
              <a:gd name="connsiteX2" fmla="*/ 23197 w 563953"/>
              <a:gd name="connsiteY2" fmla="*/ 816226 h 1313694"/>
              <a:gd name="connsiteX3" fmla="*/ 7869 w 563953"/>
              <a:gd name="connsiteY3" fmla="*/ 1313694 h 1313694"/>
              <a:gd name="connsiteX0" fmla="*/ 606892 w 606892"/>
              <a:gd name="connsiteY0" fmla="*/ 0 h 1313694"/>
              <a:gd name="connsiteX1" fmla="*/ 355136 w 606892"/>
              <a:gd name="connsiteY1" fmla="*/ 297539 h 1313694"/>
              <a:gd name="connsiteX2" fmla="*/ 66136 w 606892"/>
              <a:gd name="connsiteY2" fmla="*/ 816226 h 1313694"/>
              <a:gd name="connsiteX3" fmla="*/ 50808 w 606892"/>
              <a:gd name="connsiteY3" fmla="*/ 1313694 h 1313694"/>
              <a:gd name="connsiteX0" fmla="*/ 706402 w 706402"/>
              <a:gd name="connsiteY0" fmla="*/ 0 h 1313694"/>
              <a:gd name="connsiteX1" fmla="*/ 454646 w 706402"/>
              <a:gd name="connsiteY1" fmla="*/ 297539 h 1313694"/>
              <a:gd name="connsiteX2" fmla="*/ 25946 w 706402"/>
              <a:gd name="connsiteY2" fmla="*/ 867026 h 1313694"/>
              <a:gd name="connsiteX3" fmla="*/ 150318 w 706402"/>
              <a:gd name="connsiteY3" fmla="*/ 1313694 h 1313694"/>
              <a:gd name="connsiteX0" fmla="*/ 715216 w 715216"/>
              <a:gd name="connsiteY0" fmla="*/ 0 h 1313694"/>
              <a:gd name="connsiteX1" fmla="*/ 31660 w 715216"/>
              <a:gd name="connsiteY1" fmla="*/ 411839 h 1313694"/>
              <a:gd name="connsiteX2" fmla="*/ 34760 w 715216"/>
              <a:gd name="connsiteY2" fmla="*/ 867026 h 1313694"/>
              <a:gd name="connsiteX3" fmla="*/ 159132 w 715216"/>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43907 w 743907"/>
              <a:gd name="connsiteY0" fmla="*/ 0 h 1313694"/>
              <a:gd name="connsiteX1" fmla="*/ 60351 w 743907"/>
              <a:gd name="connsiteY1" fmla="*/ 411839 h 1313694"/>
              <a:gd name="connsiteX2" fmla="*/ 12651 w 743907"/>
              <a:gd name="connsiteY2" fmla="*/ 867026 h 1313694"/>
              <a:gd name="connsiteX3" fmla="*/ 187823 w 743907"/>
              <a:gd name="connsiteY3" fmla="*/ 1313694 h 1313694"/>
              <a:gd name="connsiteX0" fmla="*/ 60351 w 187823"/>
              <a:gd name="connsiteY0" fmla="*/ 0 h 901855"/>
              <a:gd name="connsiteX1" fmla="*/ 12651 w 187823"/>
              <a:gd name="connsiteY1" fmla="*/ 455187 h 901855"/>
              <a:gd name="connsiteX2" fmla="*/ 187823 w 187823"/>
              <a:gd name="connsiteY2" fmla="*/ 901855 h 901855"/>
              <a:gd name="connsiteX0" fmla="*/ 47700 w 175172"/>
              <a:gd name="connsiteY0" fmla="*/ 0 h 901855"/>
              <a:gd name="connsiteX1" fmla="*/ 0 w 175172"/>
              <a:gd name="connsiteY1" fmla="*/ 455187 h 901855"/>
              <a:gd name="connsiteX2" fmla="*/ 175172 w 175172"/>
              <a:gd name="connsiteY2" fmla="*/ 901855 h 901855"/>
              <a:gd name="connsiteX0" fmla="*/ 47700 w 314872"/>
              <a:gd name="connsiteY0" fmla="*/ 0 h 939955"/>
              <a:gd name="connsiteX1" fmla="*/ 0 w 314872"/>
              <a:gd name="connsiteY1" fmla="*/ 455187 h 939955"/>
              <a:gd name="connsiteX2" fmla="*/ 314872 w 314872"/>
              <a:gd name="connsiteY2" fmla="*/ 939955 h 9399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327572"/>
              <a:gd name="connsiteY0" fmla="*/ 0 h 1143155"/>
              <a:gd name="connsiteX1" fmla="*/ 0 w 327572"/>
              <a:gd name="connsiteY1" fmla="*/ 455187 h 1143155"/>
              <a:gd name="connsiteX2" fmla="*/ 327572 w 327572"/>
              <a:gd name="connsiteY2" fmla="*/ 1143155 h 1143155"/>
            </a:gdLst>
            <a:ahLst/>
            <a:cxnLst>
              <a:cxn ang="0">
                <a:pos x="connsiteX0" y="connsiteY0"/>
              </a:cxn>
              <a:cxn ang="0">
                <a:pos x="connsiteX1" y="connsiteY1"/>
              </a:cxn>
              <a:cxn ang="0">
                <a:pos x="connsiteX2" y="connsiteY2"/>
              </a:cxn>
            </a:cxnLst>
            <a:rect l="l" t="t" r="r" b="b"/>
            <a:pathLst>
              <a:path w="327572" h="1143155">
                <a:moveTo>
                  <a:pt x="47700" y="0"/>
                </a:moveTo>
                <a:cubicBezTo>
                  <a:pt x="2024" y="182604"/>
                  <a:pt x="31671" y="177878"/>
                  <a:pt x="0" y="455187"/>
                </a:cubicBezTo>
                <a:cubicBezTo>
                  <a:pt x="69929" y="681696"/>
                  <a:pt x="242121" y="947544"/>
                  <a:pt x="327572" y="1143155"/>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7" name="Isosceles Triangle 36"/>
          <p:cNvSpPr/>
          <p:nvPr/>
        </p:nvSpPr>
        <p:spPr>
          <a:xfrm rot="4228595">
            <a:off x="415183" y="3632162"/>
            <a:ext cx="405357" cy="575798"/>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Freeform 32"/>
          <p:cNvSpPr/>
          <p:nvPr/>
        </p:nvSpPr>
        <p:spPr>
          <a:xfrm>
            <a:off x="509097" y="4031283"/>
            <a:ext cx="669650" cy="13399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36808 w 636808"/>
              <a:gd name="connsiteY0" fmla="*/ 0 h 1350870"/>
              <a:gd name="connsiteX1" fmla="*/ 482128 w 636808"/>
              <a:gd name="connsiteY1" fmla="*/ 283915 h 1350870"/>
              <a:gd name="connsiteX2" fmla="*/ 193128 w 636808"/>
              <a:gd name="connsiteY2" fmla="*/ 802602 h 1350870"/>
              <a:gd name="connsiteX3" fmla="*/ 0 w 636808"/>
              <a:gd name="connsiteY3" fmla="*/ 1350870 h 1350870"/>
              <a:gd name="connsiteX0" fmla="*/ 669650 w 669650"/>
              <a:gd name="connsiteY0" fmla="*/ 0 h 1339921"/>
              <a:gd name="connsiteX1" fmla="*/ 482128 w 669650"/>
              <a:gd name="connsiteY1" fmla="*/ 272966 h 1339921"/>
              <a:gd name="connsiteX2" fmla="*/ 193128 w 669650"/>
              <a:gd name="connsiteY2" fmla="*/ 791653 h 1339921"/>
              <a:gd name="connsiteX3" fmla="*/ 0 w 669650"/>
              <a:gd name="connsiteY3" fmla="*/ 1339921 h 1339921"/>
              <a:gd name="connsiteX0" fmla="*/ 669650 w 669650"/>
              <a:gd name="connsiteY0" fmla="*/ 0 h 1339921"/>
              <a:gd name="connsiteX1" fmla="*/ 449285 w 669650"/>
              <a:gd name="connsiteY1" fmla="*/ 229171 h 1339921"/>
              <a:gd name="connsiteX2" fmla="*/ 193128 w 669650"/>
              <a:gd name="connsiteY2" fmla="*/ 791653 h 1339921"/>
              <a:gd name="connsiteX3" fmla="*/ 0 w 669650"/>
              <a:gd name="connsiteY3" fmla="*/ 1339921 h 1339921"/>
              <a:gd name="connsiteX0" fmla="*/ 669650 w 669650"/>
              <a:gd name="connsiteY0" fmla="*/ 0 h 1339921"/>
              <a:gd name="connsiteX1" fmla="*/ 493076 w 669650"/>
              <a:gd name="connsiteY1" fmla="*/ 262017 h 1339921"/>
              <a:gd name="connsiteX2" fmla="*/ 193128 w 669650"/>
              <a:gd name="connsiteY2" fmla="*/ 791653 h 1339921"/>
              <a:gd name="connsiteX3" fmla="*/ 0 w 669650"/>
              <a:gd name="connsiteY3" fmla="*/ 1339921 h 1339921"/>
              <a:gd name="connsiteX0" fmla="*/ 669650 w 669650"/>
              <a:gd name="connsiteY0" fmla="*/ 0 h 1339921"/>
              <a:gd name="connsiteX1" fmla="*/ 460233 w 669650"/>
              <a:gd name="connsiteY1" fmla="*/ 229171 h 1339921"/>
              <a:gd name="connsiteX2" fmla="*/ 193128 w 669650"/>
              <a:gd name="connsiteY2" fmla="*/ 791653 h 1339921"/>
              <a:gd name="connsiteX3" fmla="*/ 0 w 669650"/>
              <a:gd name="connsiteY3" fmla="*/ 1339921 h 1339921"/>
            </a:gdLst>
            <a:ahLst/>
            <a:cxnLst>
              <a:cxn ang="0">
                <a:pos x="connsiteX0" y="connsiteY0"/>
              </a:cxn>
              <a:cxn ang="0">
                <a:pos x="connsiteX1" y="connsiteY1"/>
              </a:cxn>
              <a:cxn ang="0">
                <a:pos x="connsiteX2" y="connsiteY2"/>
              </a:cxn>
              <a:cxn ang="0">
                <a:pos x="connsiteX3" y="connsiteY3"/>
              </a:cxn>
            </a:cxnLst>
            <a:rect l="l" t="t" r="r" b="b"/>
            <a:pathLst>
              <a:path w="669650" h="1339921">
                <a:moveTo>
                  <a:pt x="669650" y="0"/>
                </a:moveTo>
                <a:cubicBezTo>
                  <a:pt x="500160" y="240471"/>
                  <a:pt x="539653" y="97229"/>
                  <a:pt x="460233" y="229171"/>
                </a:cubicBezTo>
                <a:cubicBezTo>
                  <a:pt x="380813" y="361113"/>
                  <a:pt x="313699" y="539744"/>
                  <a:pt x="193128" y="791653"/>
                </a:cubicBezTo>
                <a:cubicBezTo>
                  <a:pt x="110657" y="1005462"/>
                  <a:pt x="69525" y="1101149"/>
                  <a:pt x="0" y="13399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5" name="Freeform 34"/>
          <p:cNvSpPr/>
          <p:nvPr/>
        </p:nvSpPr>
        <p:spPr>
          <a:xfrm>
            <a:off x="0" y="3543666"/>
            <a:ext cx="898998" cy="69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77136 h 82857"/>
              <a:gd name="connsiteX1" fmla="*/ 1180628 w 1940384"/>
              <a:gd name="connsiteY1" fmla="*/ 31775 h 82857"/>
              <a:gd name="connsiteX2" fmla="*/ 472528 w 1940384"/>
              <a:gd name="connsiteY2" fmla="*/ 29762 h 82857"/>
              <a:gd name="connsiteX3" fmla="*/ 0 w 1940384"/>
              <a:gd name="connsiteY3" fmla="*/ 31930 h 82857"/>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1607 h 56929"/>
              <a:gd name="connsiteX1" fmla="*/ 1180628 w 1940384"/>
              <a:gd name="connsiteY1" fmla="*/ 6246 h 56929"/>
              <a:gd name="connsiteX2" fmla="*/ 547466 w 1940384"/>
              <a:gd name="connsiteY2" fmla="*/ 42333 h 56929"/>
              <a:gd name="connsiteX3" fmla="*/ 0 w 1940384"/>
              <a:gd name="connsiteY3" fmla="*/ 6401 h 56929"/>
              <a:gd name="connsiteX0" fmla="*/ 1940384 w 1940384"/>
              <a:gd name="connsiteY0" fmla="*/ 48677 h 54374"/>
              <a:gd name="connsiteX1" fmla="*/ 1180628 w 1940384"/>
              <a:gd name="connsiteY1" fmla="*/ 3316 h 54374"/>
              <a:gd name="connsiteX2" fmla="*/ 0 w 1940384"/>
              <a:gd name="connsiteY2" fmla="*/ 3471 h 54374"/>
              <a:gd name="connsiteX0" fmla="*/ 1940384 w 1940384"/>
              <a:gd name="connsiteY0" fmla="*/ 45206 h 45206"/>
              <a:gd name="connsiteX1" fmla="*/ 0 w 1940384"/>
              <a:gd name="connsiteY1" fmla="*/ 0 h 45206"/>
              <a:gd name="connsiteX0" fmla="*/ 2390005 w 2390005"/>
              <a:gd name="connsiteY0" fmla="*/ 0 h 56394"/>
              <a:gd name="connsiteX1" fmla="*/ 0 w 2390005"/>
              <a:gd name="connsiteY1" fmla="*/ 56394 h 56394"/>
              <a:gd name="connsiteX0" fmla="*/ 2652284 w 2652284"/>
              <a:gd name="connsiteY0" fmla="*/ 0 h 69094"/>
              <a:gd name="connsiteX1" fmla="*/ 0 w 2652284"/>
              <a:gd name="connsiteY1" fmla="*/ 69094 h 69094"/>
            </a:gdLst>
            <a:ahLst/>
            <a:cxnLst>
              <a:cxn ang="0">
                <a:pos x="connsiteX0" y="connsiteY0"/>
              </a:cxn>
              <a:cxn ang="0">
                <a:pos x="connsiteX1" y="connsiteY1"/>
              </a:cxn>
            </a:cxnLst>
            <a:rect l="l" t="t" r="r" b="b"/>
            <a:pathLst>
              <a:path w="2652284" h="69094">
                <a:moveTo>
                  <a:pt x="2652284" y="0"/>
                </a:moveTo>
                <a:lnTo>
                  <a:pt x="0" y="69094"/>
                </a:ln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3" name="Freeform 12"/>
          <p:cNvSpPr/>
          <p:nvPr/>
        </p:nvSpPr>
        <p:spPr>
          <a:xfrm>
            <a:off x="1785436" y="3543666"/>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8" name="Freeform 37"/>
          <p:cNvSpPr/>
          <p:nvPr/>
        </p:nvSpPr>
        <p:spPr>
          <a:xfrm>
            <a:off x="1943100" y="3309398"/>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9" name="Freeform 38"/>
          <p:cNvSpPr/>
          <p:nvPr/>
        </p:nvSpPr>
        <p:spPr>
          <a:xfrm>
            <a:off x="1873616" y="2952395"/>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6" name="Freeform 75"/>
          <p:cNvSpPr/>
          <p:nvPr/>
        </p:nvSpPr>
        <p:spPr>
          <a:xfrm rot="7098226">
            <a:off x="361937" y="4875857"/>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7" name="Freeform 76"/>
          <p:cNvSpPr/>
          <p:nvPr/>
        </p:nvSpPr>
        <p:spPr>
          <a:xfrm rot="18193007">
            <a:off x="572418" y="5001223"/>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0" name="TextBox 89"/>
          <p:cNvSpPr txBox="1"/>
          <p:nvPr/>
        </p:nvSpPr>
        <p:spPr>
          <a:xfrm>
            <a:off x="928245" y="3062432"/>
            <a:ext cx="772229" cy="646331"/>
          </a:xfrm>
          <a:prstGeom prst="rect">
            <a:avLst/>
          </a:prstGeom>
          <a:noFill/>
        </p:spPr>
        <p:txBody>
          <a:bodyPr wrap="none" rtlCol="0">
            <a:spAutoFit/>
          </a:bodyPr>
          <a:lstStyle/>
          <a:p>
            <a:r>
              <a:rPr lang="en-US" dirty="0" smtClean="0">
                <a:solidFill>
                  <a:srgbClr val="FFFFFF"/>
                </a:solidFill>
              </a:rPr>
              <a:t>Traffic</a:t>
            </a:r>
          </a:p>
          <a:p>
            <a:r>
              <a:rPr lang="en-US" dirty="0" smtClean="0">
                <a:solidFill>
                  <a:srgbClr val="FFFFFF"/>
                </a:solidFill>
              </a:rPr>
              <a:t>Lights</a:t>
            </a:r>
            <a:endParaRPr lang="en-US" dirty="0">
              <a:solidFill>
                <a:srgbClr val="FFFFFF"/>
              </a:solidFill>
            </a:endParaRPr>
          </a:p>
        </p:txBody>
      </p:sp>
      <p:cxnSp>
        <p:nvCxnSpPr>
          <p:cNvPr id="117" name="Straight Connector 116"/>
          <p:cNvCxnSpPr>
            <a:stCxn id="11" idx="3"/>
          </p:cNvCxnSpPr>
          <p:nvPr/>
        </p:nvCxnSpPr>
        <p:spPr>
          <a:xfrm flipH="1" flipV="1">
            <a:off x="1820894" y="3265984"/>
            <a:ext cx="65422" cy="209672"/>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21" name="Freeform 120"/>
          <p:cNvSpPr/>
          <p:nvPr/>
        </p:nvSpPr>
        <p:spPr>
          <a:xfrm rot="2927371">
            <a:off x="1317411" y="2763259"/>
            <a:ext cx="212887" cy="78995"/>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60803 w 360803"/>
              <a:gd name="connsiteY0" fmla="*/ 0 h 63693"/>
              <a:gd name="connsiteX1" fmla="*/ 144903 w 360803"/>
              <a:gd name="connsiteY1" fmla="*/ 50800 h 63693"/>
              <a:gd name="connsiteX2" fmla="*/ 0 w 360803"/>
              <a:gd name="connsiteY2" fmla="*/ 60696 h 63693"/>
              <a:gd name="connsiteX0" fmla="*/ 360803 w 360803"/>
              <a:gd name="connsiteY0" fmla="*/ 0 h 61533"/>
              <a:gd name="connsiteX1" fmla="*/ 216310 w 360803"/>
              <a:gd name="connsiteY1" fmla="*/ 45700 h 61533"/>
              <a:gd name="connsiteX2" fmla="*/ 0 w 360803"/>
              <a:gd name="connsiteY2" fmla="*/ 60696 h 61533"/>
              <a:gd name="connsiteX0" fmla="*/ 304697 w 304697"/>
              <a:gd name="connsiteY0" fmla="*/ 0 h 81935"/>
              <a:gd name="connsiteX1" fmla="*/ 216310 w 304697"/>
              <a:gd name="connsiteY1" fmla="*/ 66102 h 81935"/>
              <a:gd name="connsiteX2" fmla="*/ 0 w 304697"/>
              <a:gd name="connsiteY2" fmla="*/ 81098 h 81935"/>
              <a:gd name="connsiteX0" fmla="*/ 304697 w 304697"/>
              <a:gd name="connsiteY0" fmla="*/ 0 h 81935"/>
              <a:gd name="connsiteX1" fmla="*/ 216310 w 304697"/>
              <a:gd name="connsiteY1" fmla="*/ 66102 h 81935"/>
              <a:gd name="connsiteX2" fmla="*/ 0 w 304697"/>
              <a:gd name="connsiteY2" fmla="*/ 81098 h 81935"/>
              <a:gd name="connsiteX0" fmla="*/ 212887 w 212887"/>
              <a:gd name="connsiteY0" fmla="*/ 0 h 78995"/>
              <a:gd name="connsiteX1" fmla="*/ 124500 w 212887"/>
              <a:gd name="connsiteY1" fmla="*/ 66102 h 78995"/>
              <a:gd name="connsiteX2" fmla="*/ 0 w 212887"/>
              <a:gd name="connsiteY2" fmla="*/ 75998 h 78995"/>
            </a:gdLst>
            <a:ahLst/>
            <a:cxnLst>
              <a:cxn ang="0">
                <a:pos x="connsiteX0" y="connsiteY0"/>
              </a:cxn>
              <a:cxn ang="0">
                <a:pos x="connsiteX1" y="connsiteY1"/>
              </a:cxn>
              <a:cxn ang="0">
                <a:pos x="connsiteX2" y="connsiteY2"/>
              </a:cxn>
            </a:cxnLst>
            <a:rect l="l" t="t" r="r" b="b"/>
            <a:pathLst>
              <a:path w="212887" h="78995">
                <a:moveTo>
                  <a:pt x="212887" y="0"/>
                </a:moveTo>
                <a:cubicBezTo>
                  <a:pt x="139479" y="61586"/>
                  <a:pt x="179533" y="44935"/>
                  <a:pt x="124500" y="66102"/>
                </a:cubicBezTo>
                <a:cubicBezTo>
                  <a:pt x="69467" y="87269"/>
                  <a:pt x="0" y="75998"/>
                  <a:pt x="0" y="75998"/>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45" name="TextBox 44"/>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2"/>
              </a:rPr>
              <a:t>www.spaceforgosforth.com</a:t>
            </a:r>
            <a:r>
              <a:rPr lang="en-US" sz="1200" dirty="0" smtClean="0"/>
              <a:t>           </a:t>
            </a:r>
            <a:r>
              <a:rPr lang="en-US" sz="1200" dirty="0">
                <a:hlinkClick r:id="rId3"/>
              </a:rPr>
              <a:t>www.facebook.com/groups/space.gosforth</a:t>
            </a:r>
            <a:r>
              <a:rPr lang="en-US" sz="1200" dirty="0" smtClean="0">
                <a:hlinkClick r:id="rId3"/>
              </a:rPr>
              <a:t>/</a:t>
            </a:r>
            <a:r>
              <a:rPr lang="en-US" sz="1200" dirty="0" smtClean="0"/>
              <a:t>             </a:t>
            </a:r>
            <a:r>
              <a:rPr lang="en-US" sz="1200" dirty="0" smtClean="0">
                <a:hlinkClick r:id="rId4"/>
              </a:rPr>
              <a:t>www.twitter.com</a:t>
            </a:r>
            <a:r>
              <a:rPr lang="en-US" sz="1200" dirty="0">
                <a:hlinkClick r:id="rId4"/>
              </a:rPr>
              <a:t>/</a:t>
            </a:r>
            <a:r>
              <a:rPr lang="en-US" sz="1200" dirty="0" smtClean="0">
                <a:hlinkClick r:id="rId4"/>
              </a:rPr>
              <a:t>space4gosforth</a:t>
            </a:r>
            <a:r>
              <a:rPr lang="en-US" sz="1200" dirty="0" smtClean="0"/>
              <a:t>    </a:t>
            </a:r>
            <a:endParaRPr lang="en-US" sz="1200" dirty="0"/>
          </a:p>
        </p:txBody>
      </p:sp>
      <p:pic>
        <p:nvPicPr>
          <p:cNvPr id="46" name="Picture 45" descr="SPACE_Ppt_Footer.png"/>
          <p:cNvPicPr>
            <a:picLocks noChangeAspect="1"/>
          </p:cNvPicPr>
          <p:nvPr/>
        </p:nvPicPr>
        <p:blipFill rotWithShape="1">
          <a:blip r:embed="rId5">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0530400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Freeform 123"/>
          <p:cNvSpPr/>
          <p:nvPr/>
        </p:nvSpPr>
        <p:spPr>
          <a:xfrm>
            <a:off x="1268075" y="3593819"/>
            <a:ext cx="682461" cy="50377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1787728 w 1787728"/>
              <a:gd name="connsiteY0" fmla="*/ 0 h 567657"/>
              <a:gd name="connsiteX1" fmla="*/ 1146610 w 1787728"/>
              <a:gd name="connsiteY1" fmla="*/ 257698 h 567657"/>
              <a:gd name="connsiteX2" fmla="*/ 608606 w 1787728"/>
              <a:gd name="connsiteY2" fmla="*/ 414449 h 567657"/>
              <a:gd name="connsiteX3" fmla="*/ 0 w 1787728"/>
              <a:gd name="connsiteY3" fmla="*/ 567657 h 567657"/>
              <a:gd name="connsiteX0" fmla="*/ 1146610 w 1146610"/>
              <a:gd name="connsiteY0" fmla="*/ 0 h 309959"/>
              <a:gd name="connsiteX1" fmla="*/ 608606 w 1146610"/>
              <a:gd name="connsiteY1" fmla="*/ 156751 h 309959"/>
              <a:gd name="connsiteX2" fmla="*/ 0 w 1146610"/>
              <a:gd name="connsiteY2" fmla="*/ 309959 h 309959"/>
              <a:gd name="connsiteX0" fmla="*/ 1003795 w 1003795"/>
              <a:gd name="connsiteY0" fmla="*/ 0 h 386464"/>
              <a:gd name="connsiteX1" fmla="*/ 608606 w 1003795"/>
              <a:gd name="connsiteY1" fmla="*/ 233256 h 386464"/>
              <a:gd name="connsiteX2" fmla="*/ 0 w 1003795"/>
              <a:gd name="connsiteY2" fmla="*/ 386464 h 386464"/>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513972"/>
              <a:gd name="connsiteX1" fmla="*/ 282171 w 677360"/>
              <a:gd name="connsiteY1" fmla="*/ 233256 h 513972"/>
              <a:gd name="connsiteX2" fmla="*/ 0 w 677360"/>
              <a:gd name="connsiteY2" fmla="*/ 513972 h 513972"/>
              <a:gd name="connsiteX0" fmla="*/ 692662 w 692662"/>
              <a:gd name="connsiteY0" fmla="*/ 0 h 493570"/>
              <a:gd name="connsiteX1" fmla="*/ 297473 w 692662"/>
              <a:gd name="connsiteY1" fmla="*/ 233256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48477 w 692662"/>
              <a:gd name="connsiteY1" fmla="*/ 197553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72260 w 672260"/>
              <a:gd name="connsiteY0" fmla="*/ 0 h 524172"/>
              <a:gd name="connsiteX1" fmla="*/ 343377 w 672260"/>
              <a:gd name="connsiteY1" fmla="*/ 207754 h 524172"/>
              <a:gd name="connsiteX2" fmla="*/ 0 w 672260"/>
              <a:gd name="connsiteY2" fmla="*/ 524172 h 524172"/>
              <a:gd name="connsiteX0" fmla="*/ 682461 w 682461"/>
              <a:gd name="connsiteY0" fmla="*/ 0 h 503771"/>
              <a:gd name="connsiteX1" fmla="*/ 343377 w 682461"/>
              <a:gd name="connsiteY1" fmla="*/ 187353 h 503771"/>
              <a:gd name="connsiteX2" fmla="*/ 0 w 682461"/>
              <a:gd name="connsiteY2" fmla="*/ 503771 h 503771"/>
              <a:gd name="connsiteX0" fmla="*/ 682461 w 682461"/>
              <a:gd name="connsiteY0" fmla="*/ 0 h 503771"/>
              <a:gd name="connsiteX1" fmla="*/ 343377 w 682461"/>
              <a:gd name="connsiteY1" fmla="*/ 187353 h 503771"/>
              <a:gd name="connsiteX2" fmla="*/ 0 w 682461"/>
              <a:gd name="connsiteY2" fmla="*/ 503771 h 503771"/>
            </a:gdLst>
            <a:ahLst/>
            <a:cxnLst>
              <a:cxn ang="0">
                <a:pos x="connsiteX0" y="connsiteY0"/>
              </a:cxn>
              <a:cxn ang="0">
                <a:pos x="connsiteX1" y="connsiteY1"/>
              </a:cxn>
              <a:cxn ang="0">
                <a:pos x="connsiteX2" y="connsiteY2"/>
              </a:cxn>
            </a:cxnLst>
            <a:rect l="l" t="t" r="r" b="b"/>
            <a:pathLst>
              <a:path w="682461" h="503771">
                <a:moveTo>
                  <a:pt x="682461" y="0"/>
                </a:moveTo>
                <a:cubicBezTo>
                  <a:pt x="491042" y="79276"/>
                  <a:pt x="519177" y="79590"/>
                  <a:pt x="343377" y="187353"/>
                </a:cubicBezTo>
                <a:cubicBezTo>
                  <a:pt x="167576" y="310418"/>
                  <a:pt x="93662" y="365816"/>
                  <a:pt x="0" y="503771"/>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42" name="Isosceles Triangle 41"/>
          <p:cNvSpPr/>
          <p:nvPr/>
        </p:nvSpPr>
        <p:spPr>
          <a:xfrm rot="12079971">
            <a:off x="1375999" y="2628902"/>
            <a:ext cx="525836" cy="282152"/>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Isosceles Triangle 40"/>
          <p:cNvSpPr/>
          <p:nvPr/>
        </p:nvSpPr>
        <p:spPr>
          <a:xfrm rot="21219120">
            <a:off x="517538" y="2398431"/>
            <a:ext cx="508878" cy="75200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Freeform 39"/>
          <p:cNvSpPr/>
          <p:nvPr/>
        </p:nvSpPr>
        <p:spPr>
          <a:xfrm>
            <a:off x="993699" y="1827059"/>
            <a:ext cx="327572" cy="114315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563953 w 563953"/>
              <a:gd name="connsiteY0" fmla="*/ 0 h 1313694"/>
              <a:gd name="connsiteX1" fmla="*/ 312197 w 563953"/>
              <a:gd name="connsiteY1" fmla="*/ 297539 h 1313694"/>
              <a:gd name="connsiteX2" fmla="*/ 23197 w 563953"/>
              <a:gd name="connsiteY2" fmla="*/ 816226 h 1313694"/>
              <a:gd name="connsiteX3" fmla="*/ 7869 w 563953"/>
              <a:gd name="connsiteY3" fmla="*/ 1313694 h 1313694"/>
              <a:gd name="connsiteX0" fmla="*/ 606892 w 606892"/>
              <a:gd name="connsiteY0" fmla="*/ 0 h 1313694"/>
              <a:gd name="connsiteX1" fmla="*/ 355136 w 606892"/>
              <a:gd name="connsiteY1" fmla="*/ 297539 h 1313694"/>
              <a:gd name="connsiteX2" fmla="*/ 66136 w 606892"/>
              <a:gd name="connsiteY2" fmla="*/ 816226 h 1313694"/>
              <a:gd name="connsiteX3" fmla="*/ 50808 w 606892"/>
              <a:gd name="connsiteY3" fmla="*/ 1313694 h 1313694"/>
              <a:gd name="connsiteX0" fmla="*/ 706402 w 706402"/>
              <a:gd name="connsiteY0" fmla="*/ 0 h 1313694"/>
              <a:gd name="connsiteX1" fmla="*/ 454646 w 706402"/>
              <a:gd name="connsiteY1" fmla="*/ 297539 h 1313694"/>
              <a:gd name="connsiteX2" fmla="*/ 25946 w 706402"/>
              <a:gd name="connsiteY2" fmla="*/ 867026 h 1313694"/>
              <a:gd name="connsiteX3" fmla="*/ 150318 w 706402"/>
              <a:gd name="connsiteY3" fmla="*/ 1313694 h 1313694"/>
              <a:gd name="connsiteX0" fmla="*/ 715216 w 715216"/>
              <a:gd name="connsiteY0" fmla="*/ 0 h 1313694"/>
              <a:gd name="connsiteX1" fmla="*/ 31660 w 715216"/>
              <a:gd name="connsiteY1" fmla="*/ 411839 h 1313694"/>
              <a:gd name="connsiteX2" fmla="*/ 34760 w 715216"/>
              <a:gd name="connsiteY2" fmla="*/ 867026 h 1313694"/>
              <a:gd name="connsiteX3" fmla="*/ 159132 w 715216"/>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43907 w 743907"/>
              <a:gd name="connsiteY0" fmla="*/ 0 h 1313694"/>
              <a:gd name="connsiteX1" fmla="*/ 60351 w 743907"/>
              <a:gd name="connsiteY1" fmla="*/ 411839 h 1313694"/>
              <a:gd name="connsiteX2" fmla="*/ 12651 w 743907"/>
              <a:gd name="connsiteY2" fmla="*/ 867026 h 1313694"/>
              <a:gd name="connsiteX3" fmla="*/ 187823 w 743907"/>
              <a:gd name="connsiteY3" fmla="*/ 1313694 h 1313694"/>
              <a:gd name="connsiteX0" fmla="*/ 60351 w 187823"/>
              <a:gd name="connsiteY0" fmla="*/ 0 h 901855"/>
              <a:gd name="connsiteX1" fmla="*/ 12651 w 187823"/>
              <a:gd name="connsiteY1" fmla="*/ 455187 h 901855"/>
              <a:gd name="connsiteX2" fmla="*/ 187823 w 187823"/>
              <a:gd name="connsiteY2" fmla="*/ 901855 h 901855"/>
              <a:gd name="connsiteX0" fmla="*/ 47700 w 175172"/>
              <a:gd name="connsiteY0" fmla="*/ 0 h 901855"/>
              <a:gd name="connsiteX1" fmla="*/ 0 w 175172"/>
              <a:gd name="connsiteY1" fmla="*/ 455187 h 901855"/>
              <a:gd name="connsiteX2" fmla="*/ 175172 w 175172"/>
              <a:gd name="connsiteY2" fmla="*/ 901855 h 901855"/>
              <a:gd name="connsiteX0" fmla="*/ 47700 w 314872"/>
              <a:gd name="connsiteY0" fmla="*/ 0 h 939955"/>
              <a:gd name="connsiteX1" fmla="*/ 0 w 314872"/>
              <a:gd name="connsiteY1" fmla="*/ 455187 h 939955"/>
              <a:gd name="connsiteX2" fmla="*/ 314872 w 314872"/>
              <a:gd name="connsiteY2" fmla="*/ 939955 h 9399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327572"/>
              <a:gd name="connsiteY0" fmla="*/ 0 h 1143155"/>
              <a:gd name="connsiteX1" fmla="*/ 0 w 327572"/>
              <a:gd name="connsiteY1" fmla="*/ 455187 h 1143155"/>
              <a:gd name="connsiteX2" fmla="*/ 327572 w 327572"/>
              <a:gd name="connsiteY2" fmla="*/ 1143155 h 1143155"/>
            </a:gdLst>
            <a:ahLst/>
            <a:cxnLst>
              <a:cxn ang="0">
                <a:pos x="connsiteX0" y="connsiteY0"/>
              </a:cxn>
              <a:cxn ang="0">
                <a:pos x="connsiteX1" y="connsiteY1"/>
              </a:cxn>
              <a:cxn ang="0">
                <a:pos x="connsiteX2" y="connsiteY2"/>
              </a:cxn>
            </a:cxnLst>
            <a:rect l="l" t="t" r="r" b="b"/>
            <a:pathLst>
              <a:path w="327572" h="1143155">
                <a:moveTo>
                  <a:pt x="47700" y="0"/>
                </a:moveTo>
                <a:cubicBezTo>
                  <a:pt x="2024" y="182604"/>
                  <a:pt x="31671" y="177878"/>
                  <a:pt x="0" y="455187"/>
                </a:cubicBezTo>
                <a:cubicBezTo>
                  <a:pt x="69929" y="681696"/>
                  <a:pt x="242121" y="947544"/>
                  <a:pt x="327572" y="1143155"/>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7" name="Isosceles Triangle 36"/>
          <p:cNvSpPr/>
          <p:nvPr/>
        </p:nvSpPr>
        <p:spPr>
          <a:xfrm rot="4228595">
            <a:off x="415183" y="3632162"/>
            <a:ext cx="405357" cy="575798"/>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Isosceles Triangle 28"/>
          <p:cNvSpPr/>
          <p:nvPr/>
        </p:nvSpPr>
        <p:spPr>
          <a:xfrm rot="2901301">
            <a:off x="7480612" y="1918033"/>
            <a:ext cx="306199" cy="1253710"/>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Oval 1"/>
          <p:cNvSpPr/>
          <p:nvPr/>
        </p:nvSpPr>
        <p:spPr>
          <a:xfrm>
            <a:off x="3810119" y="1315467"/>
            <a:ext cx="3255186" cy="3016498"/>
          </a:xfrm>
          <a:prstGeom prst="ellipse">
            <a:avLst/>
          </a:prstGeom>
          <a:solidFill>
            <a:schemeClr val="accent2">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Oval 2"/>
          <p:cNvSpPr/>
          <p:nvPr/>
        </p:nvSpPr>
        <p:spPr>
          <a:xfrm>
            <a:off x="4479294" y="1837114"/>
            <a:ext cx="1922994" cy="1916499"/>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Isosceles Triangle 3"/>
          <p:cNvSpPr/>
          <p:nvPr/>
        </p:nvSpPr>
        <p:spPr>
          <a:xfrm rot="16200000">
            <a:off x="2931251" y="2387117"/>
            <a:ext cx="419588" cy="1338146"/>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a:off x="5023120" y="4354646"/>
            <a:ext cx="453926" cy="237010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454001 w 454001"/>
              <a:gd name="connsiteY0" fmla="*/ 1746393 h 1746393"/>
              <a:gd name="connsiteX1" fmla="*/ 136491 w 454001"/>
              <a:gd name="connsiteY1" fmla="*/ 1054640 h 1746393"/>
              <a:gd name="connsiteX2" fmla="*/ 415 w 454001"/>
              <a:gd name="connsiteY2" fmla="*/ 703093 h 1746393"/>
              <a:gd name="connsiteX3" fmla="*/ 91133 w 454001"/>
              <a:gd name="connsiteY3" fmla="*/ 0 h 1746393"/>
              <a:gd name="connsiteX0" fmla="*/ 453586 w 453586"/>
              <a:gd name="connsiteY0" fmla="*/ 1927837 h 1927837"/>
              <a:gd name="connsiteX1" fmla="*/ 136076 w 453586"/>
              <a:gd name="connsiteY1" fmla="*/ 1236084 h 1927837"/>
              <a:gd name="connsiteX2" fmla="*/ 0 w 453586"/>
              <a:gd name="connsiteY2" fmla="*/ 884537 h 1927837"/>
              <a:gd name="connsiteX3" fmla="*/ 136077 w 453586"/>
              <a:gd name="connsiteY3" fmla="*/ 0 h 1927837"/>
              <a:gd name="connsiteX0" fmla="*/ 455135 w 455135"/>
              <a:gd name="connsiteY0" fmla="*/ 2268044 h 2268044"/>
              <a:gd name="connsiteX1" fmla="*/ 137625 w 455135"/>
              <a:gd name="connsiteY1" fmla="*/ 1576291 h 2268044"/>
              <a:gd name="connsiteX2" fmla="*/ 1549 w 455135"/>
              <a:gd name="connsiteY2" fmla="*/ 1224744 h 2268044"/>
              <a:gd name="connsiteX3" fmla="*/ 217004 w 455135"/>
              <a:gd name="connsiteY3" fmla="*/ 0 h 2268044"/>
              <a:gd name="connsiteX0" fmla="*/ 453926 w 453926"/>
              <a:gd name="connsiteY0" fmla="*/ 2370106 h 2370106"/>
              <a:gd name="connsiteX1" fmla="*/ 136416 w 453926"/>
              <a:gd name="connsiteY1" fmla="*/ 1678353 h 2370106"/>
              <a:gd name="connsiteX2" fmla="*/ 340 w 453926"/>
              <a:gd name="connsiteY2" fmla="*/ 1326806 h 2370106"/>
              <a:gd name="connsiteX3" fmla="*/ 170437 w 453926"/>
              <a:gd name="connsiteY3" fmla="*/ 0 h 2370106"/>
            </a:gdLst>
            <a:ahLst/>
            <a:cxnLst>
              <a:cxn ang="0">
                <a:pos x="connsiteX0" y="connsiteY0"/>
              </a:cxn>
              <a:cxn ang="0">
                <a:pos x="connsiteX1" y="connsiteY1"/>
              </a:cxn>
              <a:cxn ang="0">
                <a:pos x="connsiteX2" y="connsiteY2"/>
              </a:cxn>
              <a:cxn ang="0">
                <a:pos x="connsiteX3" y="connsiteY3"/>
              </a:cxn>
            </a:cxnLst>
            <a:rect l="l" t="t" r="r" b="b"/>
            <a:pathLst>
              <a:path w="453926" h="2370106">
                <a:moveTo>
                  <a:pt x="453926" y="2370106"/>
                </a:moveTo>
                <a:cubicBezTo>
                  <a:pt x="332970" y="2111171"/>
                  <a:pt x="212014" y="1852236"/>
                  <a:pt x="136416" y="1678353"/>
                </a:cubicBezTo>
                <a:cubicBezTo>
                  <a:pt x="60818" y="1504470"/>
                  <a:pt x="-5330" y="1606531"/>
                  <a:pt x="340" y="1326806"/>
                </a:cubicBezTo>
                <a:cubicBezTo>
                  <a:pt x="6010" y="1047081"/>
                  <a:pt x="170437" y="0"/>
                  <a:pt x="170437" y="0"/>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 name="Freeform 6"/>
          <p:cNvSpPr/>
          <p:nvPr/>
        </p:nvSpPr>
        <p:spPr>
          <a:xfrm>
            <a:off x="7097561" y="1081688"/>
            <a:ext cx="1679575" cy="13986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679575 w 1679575"/>
              <a:gd name="connsiteY0" fmla="*/ 0 h 1398621"/>
              <a:gd name="connsiteX1" fmla="*/ 1316705 w 1679575"/>
              <a:gd name="connsiteY1" fmla="*/ 283505 h 1398621"/>
              <a:gd name="connsiteX2" fmla="*/ 778700 w 1679575"/>
              <a:gd name="connsiteY2" fmla="*/ 780462 h 1398621"/>
              <a:gd name="connsiteX3" fmla="*/ 0 w 1679575"/>
              <a:gd name="connsiteY3" fmla="*/ 1398621 h 1398621"/>
            </a:gdLst>
            <a:ahLst/>
            <a:cxnLst>
              <a:cxn ang="0">
                <a:pos x="connsiteX0" y="connsiteY0"/>
              </a:cxn>
              <a:cxn ang="0">
                <a:pos x="connsiteX1" y="connsiteY1"/>
              </a:cxn>
              <a:cxn ang="0">
                <a:pos x="connsiteX2" y="connsiteY2"/>
              </a:cxn>
              <a:cxn ang="0">
                <a:pos x="connsiteX3" y="connsiteY3"/>
              </a:cxn>
            </a:cxnLst>
            <a:rect l="l" t="t" r="r" b="b"/>
            <a:pathLst>
              <a:path w="1679575" h="1398621">
                <a:moveTo>
                  <a:pt x="1679575" y="0"/>
                </a:moveTo>
                <a:cubicBezTo>
                  <a:pt x="1433884" y="126633"/>
                  <a:pt x="1466851" y="153428"/>
                  <a:pt x="1316705" y="283505"/>
                </a:cubicBezTo>
                <a:cubicBezTo>
                  <a:pt x="1166559" y="413582"/>
                  <a:pt x="998151" y="594609"/>
                  <a:pt x="778700" y="780462"/>
                </a:cubicBezTo>
                <a:cubicBezTo>
                  <a:pt x="559249" y="966315"/>
                  <a:pt x="217988" y="1298411"/>
                  <a:pt x="0" y="13986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8" name="Freeform 7"/>
          <p:cNvSpPr/>
          <p:nvPr/>
        </p:nvSpPr>
        <p:spPr>
          <a:xfrm>
            <a:off x="6713064" y="735235"/>
            <a:ext cx="1849668" cy="1081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849668 w 1849668"/>
              <a:gd name="connsiteY0" fmla="*/ 0 h 1081094"/>
              <a:gd name="connsiteX1" fmla="*/ 1532157 w 1849668"/>
              <a:gd name="connsiteY1" fmla="*/ 181442 h 1081094"/>
              <a:gd name="connsiteX2" fmla="*/ 914774 w 1849668"/>
              <a:gd name="connsiteY2" fmla="*/ 542316 h 1081094"/>
              <a:gd name="connsiteX3" fmla="*/ 0 w 1849668"/>
              <a:gd name="connsiteY3" fmla="*/ 1081094 h 1081094"/>
            </a:gdLst>
            <a:ahLst/>
            <a:cxnLst>
              <a:cxn ang="0">
                <a:pos x="connsiteX0" y="connsiteY0"/>
              </a:cxn>
              <a:cxn ang="0">
                <a:pos x="connsiteX1" y="connsiteY1"/>
              </a:cxn>
              <a:cxn ang="0">
                <a:pos x="connsiteX2" y="connsiteY2"/>
              </a:cxn>
              <a:cxn ang="0">
                <a:pos x="connsiteX3" y="connsiteY3"/>
              </a:cxn>
            </a:cxnLst>
            <a:rect l="l" t="t" r="r" b="b"/>
            <a:pathLst>
              <a:path w="1849668" h="1081094">
                <a:moveTo>
                  <a:pt x="1849668" y="0"/>
                </a:moveTo>
                <a:cubicBezTo>
                  <a:pt x="1603977" y="126633"/>
                  <a:pt x="1687973" y="91056"/>
                  <a:pt x="1532157" y="181442"/>
                </a:cubicBezTo>
                <a:lnTo>
                  <a:pt x="914774" y="542316"/>
                </a:lnTo>
                <a:cubicBezTo>
                  <a:pt x="659415" y="692258"/>
                  <a:pt x="214208" y="935522"/>
                  <a:pt x="0" y="1081094"/>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 name="Isosceles Triangle 8"/>
          <p:cNvSpPr/>
          <p:nvPr/>
        </p:nvSpPr>
        <p:spPr>
          <a:xfrm rot="3188982">
            <a:off x="7374892" y="841003"/>
            <a:ext cx="342955" cy="1566907"/>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1886316" y="3322098"/>
            <a:ext cx="1940384" cy="15355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Lst>
            <a:ahLst/>
            <a:cxnLst>
              <a:cxn ang="0">
                <a:pos x="connsiteX0" y="connsiteY0"/>
              </a:cxn>
              <a:cxn ang="0">
                <a:pos x="connsiteX1" y="connsiteY1"/>
              </a:cxn>
              <a:cxn ang="0">
                <a:pos x="connsiteX2" y="connsiteY2"/>
              </a:cxn>
              <a:cxn ang="0">
                <a:pos x="connsiteX3" y="connsiteY3"/>
              </a:cxn>
            </a:cxnLst>
            <a:rect l="l" t="t" r="r" b="b"/>
            <a:pathLst>
              <a:path w="1940384" h="153558">
                <a:moveTo>
                  <a:pt x="1940384" y="59064"/>
                </a:moveTo>
                <a:cubicBezTo>
                  <a:pt x="1694694" y="83635"/>
                  <a:pt x="1425271" y="21599"/>
                  <a:pt x="1180628" y="13703"/>
                </a:cubicBezTo>
                <a:cubicBezTo>
                  <a:pt x="935985" y="5807"/>
                  <a:pt x="669299" y="-11619"/>
                  <a:pt x="472528" y="11690"/>
                </a:cubicBezTo>
                <a:cubicBezTo>
                  <a:pt x="275757" y="34999"/>
                  <a:pt x="206649" y="72247"/>
                  <a:pt x="0" y="153558"/>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0" name="Freeform 9"/>
          <p:cNvSpPr/>
          <p:nvPr/>
        </p:nvSpPr>
        <p:spPr>
          <a:xfrm>
            <a:off x="1739912" y="2745350"/>
            <a:ext cx="2087801" cy="34674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Lst>
            <a:ahLst/>
            <a:cxnLst>
              <a:cxn ang="0">
                <a:pos x="connsiteX0" y="connsiteY0"/>
              </a:cxn>
              <a:cxn ang="0">
                <a:pos x="connsiteX1" y="connsiteY1"/>
              </a:cxn>
              <a:cxn ang="0">
                <a:pos x="connsiteX2" y="connsiteY2"/>
              </a:cxn>
              <a:cxn ang="0">
                <a:pos x="connsiteX3" y="connsiteY3"/>
              </a:cxn>
            </a:cxnLst>
            <a:rect l="l" t="t" r="r" b="b"/>
            <a:pathLst>
              <a:path w="2087801" h="346745">
                <a:moveTo>
                  <a:pt x="2087801" y="2767"/>
                </a:moveTo>
                <a:cubicBezTo>
                  <a:pt x="1774071" y="-19914"/>
                  <a:pt x="1355344" y="103273"/>
                  <a:pt x="1089912" y="138848"/>
                </a:cubicBezTo>
                <a:cubicBezTo>
                  <a:pt x="824480" y="174423"/>
                  <a:pt x="676861" y="181568"/>
                  <a:pt x="495209" y="216217"/>
                </a:cubicBezTo>
                <a:cubicBezTo>
                  <a:pt x="313557" y="250866"/>
                  <a:pt x="165070" y="310796"/>
                  <a:pt x="0" y="346745"/>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5" name="Freeform 14"/>
          <p:cNvSpPr/>
          <p:nvPr/>
        </p:nvSpPr>
        <p:spPr>
          <a:xfrm>
            <a:off x="1750239" y="2491642"/>
            <a:ext cx="2087801" cy="60488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801" h="604886">
                <a:moveTo>
                  <a:pt x="2087801" y="83"/>
                </a:moveTo>
                <a:cubicBezTo>
                  <a:pt x="2034009" y="-1286"/>
                  <a:pt x="1954043" y="14549"/>
                  <a:pt x="1787728" y="37229"/>
                </a:cubicBezTo>
                <a:cubicBezTo>
                  <a:pt x="1555123" y="70207"/>
                  <a:pt x="1343130" y="225852"/>
                  <a:pt x="1146610" y="294927"/>
                </a:cubicBezTo>
                <a:cubicBezTo>
                  <a:pt x="950090" y="364002"/>
                  <a:pt x="799708" y="400018"/>
                  <a:pt x="608606" y="451678"/>
                </a:cubicBezTo>
                <a:cubicBezTo>
                  <a:pt x="417504" y="503338"/>
                  <a:pt x="165070" y="568937"/>
                  <a:pt x="0" y="604886"/>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8" name="Isosceles Triangle 17"/>
          <p:cNvSpPr/>
          <p:nvPr/>
        </p:nvSpPr>
        <p:spPr>
          <a:xfrm rot="1403983">
            <a:off x="3525383" y="3636843"/>
            <a:ext cx="823226" cy="22129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p:nvPr/>
        </p:nvSpPr>
        <p:spPr>
          <a:xfrm rot="3742536">
            <a:off x="4022073" y="4641104"/>
            <a:ext cx="1298287" cy="423835"/>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Freeform 19"/>
          <p:cNvSpPr/>
          <p:nvPr/>
        </p:nvSpPr>
        <p:spPr>
          <a:xfrm>
            <a:off x="5827708" y="179446"/>
            <a:ext cx="1157951"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929047 w 1929047"/>
              <a:gd name="connsiteY0" fmla="*/ 0 h 1024394"/>
              <a:gd name="connsiteX1" fmla="*/ 1566177 w 1929047"/>
              <a:gd name="connsiteY1" fmla="*/ 283505 h 1024394"/>
              <a:gd name="connsiteX2" fmla="*/ 1028172 w 1929047"/>
              <a:gd name="connsiteY2" fmla="*/ 780462 h 1024394"/>
              <a:gd name="connsiteX3" fmla="*/ 0 w 1929047"/>
              <a:gd name="connsiteY3" fmla="*/ 1024394 h 1024394"/>
              <a:gd name="connsiteX0" fmla="*/ 1929047 w 1929047"/>
              <a:gd name="connsiteY0" fmla="*/ 0 h 1024394"/>
              <a:gd name="connsiteX1" fmla="*/ 1566177 w 1929047"/>
              <a:gd name="connsiteY1" fmla="*/ 283505 h 1024394"/>
              <a:gd name="connsiteX2" fmla="*/ 563247 w 1929047"/>
              <a:gd name="connsiteY2" fmla="*/ 428916 h 1024394"/>
              <a:gd name="connsiteX3" fmla="*/ 0 w 1929047"/>
              <a:gd name="connsiteY3" fmla="*/ 1024394 h 1024394"/>
              <a:gd name="connsiteX0" fmla="*/ 1929047 w 1929047"/>
              <a:gd name="connsiteY0" fmla="*/ 0 h 1024394"/>
              <a:gd name="connsiteX1" fmla="*/ 976516 w 1929047"/>
              <a:gd name="connsiteY1" fmla="*/ 226804 h 1024394"/>
              <a:gd name="connsiteX2" fmla="*/ 563247 w 1929047"/>
              <a:gd name="connsiteY2" fmla="*/ 428916 h 1024394"/>
              <a:gd name="connsiteX3" fmla="*/ 0 w 1929047"/>
              <a:gd name="connsiteY3" fmla="*/ 1024394 h 1024394"/>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57951 w 1157951"/>
              <a:gd name="connsiteY0" fmla="*/ 0 h 1137797"/>
              <a:gd name="connsiteX1" fmla="*/ 942497 w 1157951"/>
              <a:gd name="connsiteY1" fmla="*/ 272165 h 1137797"/>
              <a:gd name="connsiteX2" fmla="*/ 529228 w 1157951"/>
              <a:gd name="connsiteY2" fmla="*/ 474277 h 1137797"/>
              <a:gd name="connsiteX3" fmla="*/ 0 w 1157951"/>
              <a:gd name="connsiteY3" fmla="*/ 1137797 h 1137797"/>
              <a:gd name="connsiteX0" fmla="*/ 1157951 w 1157951"/>
              <a:gd name="connsiteY0" fmla="*/ 0 h 1137797"/>
              <a:gd name="connsiteX1" fmla="*/ 840441 w 1157951"/>
              <a:gd name="connsiteY1" fmla="*/ 249484 h 1137797"/>
              <a:gd name="connsiteX2" fmla="*/ 529228 w 1157951"/>
              <a:gd name="connsiteY2" fmla="*/ 474277 h 1137797"/>
              <a:gd name="connsiteX3" fmla="*/ 0 w 1157951"/>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1157951" h="1137797">
                <a:moveTo>
                  <a:pt x="1157951" y="0"/>
                </a:moveTo>
                <a:cubicBezTo>
                  <a:pt x="912260" y="126633"/>
                  <a:pt x="945228" y="170438"/>
                  <a:pt x="840441" y="249484"/>
                </a:cubicBezTo>
                <a:cubicBezTo>
                  <a:pt x="735654" y="328530"/>
                  <a:pt x="669301" y="326225"/>
                  <a:pt x="529228" y="474277"/>
                </a:cubicBezTo>
                <a:cubicBezTo>
                  <a:pt x="389155" y="622329"/>
                  <a:pt x="59234" y="856144"/>
                  <a:pt x="0" y="1137797"/>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1" name="Freeform 20"/>
          <p:cNvSpPr/>
          <p:nvPr/>
        </p:nvSpPr>
        <p:spPr>
          <a:xfrm>
            <a:off x="5239348" y="57802"/>
            <a:ext cx="1033220" cy="126253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Lst>
            <a:ahLst/>
            <a:cxnLst>
              <a:cxn ang="0">
                <a:pos x="connsiteX0" y="connsiteY0"/>
              </a:cxn>
              <a:cxn ang="0">
                <a:pos x="connsiteX1" y="connsiteY1"/>
              </a:cxn>
              <a:cxn ang="0">
                <a:pos x="connsiteX2" y="connsiteY2"/>
              </a:cxn>
              <a:cxn ang="0">
                <a:pos x="connsiteX3" y="connsiteY3"/>
              </a:cxn>
            </a:cxnLst>
            <a:rect l="l" t="t" r="r" b="b"/>
            <a:pathLst>
              <a:path w="1033220" h="1262539">
                <a:moveTo>
                  <a:pt x="1033220" y="0"/>
                </a:moveTo>
                <a:cubicBezTo>
                  <a:pt x="821547" y="194674"/>
                  <a:pt x="778918" y="221470"/>
                  <a:pt x="659011" y="328866"/>
                </a:cubicBezTo>
                <a:cubicBezTo>
                  <a:pt x="539104" y="436262"/>
                  <a:pt x="423613" y="488766"/>
                  <a:pt x="313779" y="644378"/>
                </a:cubicBezTo>
                <a:cubicBezTo>
                  <a:pt x="203945" y="799990"/>
                  <a:pt x="-1240" y="958204"/>
                  <a:pt x="5" y="1262539"/>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7" name="Freeform 26"/>
          <p:cNvSpPr/>
          <p:nvPr/>
        </p:nvSpPr>
        <p:spPr>
          <a:xfrm>
            <a:off x="5471125" y="153502"/>
            <a:ext cx="999203"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999203" h="1137797">
                <a:moveTo>
                  <a:pt x="999203" y="0"/>
                </a:moveTo>
                <a:cubicBezTo>
                  <a:pt x="787530" y="194674"/>
                  <a:pt x="744901" y="221470"/>
                  <a:pt x="624994" y="328866"/>
                </a:cubicBezTo>
                <a:cubicBezTo>
                  <a:pt x="505087" y="436262"/>
                  <a:pt x="383926" y="509556"/>
                  <a:pt x="279762" y="644378"/>
                </a:cubicBezTo>
                <a:cubicBezTo>
                  <a:pt x="175598" y="779200"/>
                  <a:pt x="-1238" y="833462"/>
                  <a:pt x="7" y="1137797"/>
                </a:cubicBezTo>
              </a:path>
            </a:pathLst>
          </a:custGeom>
          <a:ln w="1778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8" name="Freeform 27"/>
          <p:cNvSpPr/>
          <p:nvPr/>
        </p:nvSpPr>
        <p:spPr>
          <a:xfrm>
            <a:off x="3797471" y="1078449"/>
            <a:ext cx="1260008" cy="120583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Lst>
            <a:ahLst/>
            <a:cxnLst>
              <a:cxn ang="0">
                <a:pos x="connsiteX0" y="connsiteY0"/>
              </a:cxn>
              <a:cxn ang="0">
                <a:pos x="connsiteX1" y="connsiteY1"/>
              </a:cxn>
              <a:cxn ang="0">
                <a:pos x="connsiteX2" y="connsiteY2"/>
              </a:cxn>
              <a:cxn ang="0">
                <a:pos x="connsiteX3" y="connsiteY3"/>
              </a:cxn>
            </a:cxnLst>
            <a:rect l="l" t="t" r="r" b="b"/>
            <a:pathLst>
              <a:path w="1260008" h="1205838">
                <a:moveTo>
                  <a:pt x="1260008" y="0"/>
                </a:moveTo>
                <a:cubicBezTo>
                  <a:pt x="1048335" y="194674"/>
                  <a:pt x="958457" y="259271"/>
                  <a:pt x="829101" y="374227"/>
                </a:cubicBezTo>
                <a:cubicBezTo>
                  <a:pt x="699745" y="489183"/>
                  <a:pt x="622053" y="551137"/>
                  <a:pt x="483869" y="689739"/>
                </a:cubicBezTo>
                <a:cubicBezTo>
                  <a:pt x="345686" y="828341"/>
                  <a:pt x="146170" y="958204"/>
                  <a:pt x="0" y="1205838"/>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0" name="Freeform 29"/>
          <p:cNvSpPr/>
          <p:nvPr/>
        </p:nvSpPr>
        <p:spPr>
          <a:xfrm>
            <a:off x="3877291" y="3752460"/>
            <a:ext cx="1010535" cy="65395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1260008 w 1260008"/>
              <a:gd name="connsiteY0" fmla="*/ 0 h 1349317"/>
              <a:gd name="connsiteX1" fmla="*/ 829101 w 1260008"/>
              <a:gd name="connsiteY1" fmla="*/ 374227 h 1349317"/>
              <a:gd name="connsiteX2" fmla="*/ 359133 w 1260008"/>
              <a:gd name="connsiteY2" fmla="*/ 1324791 h 1349317"/>
              <a:gd name="connsiteX3" fmla="*/ 0 w 1260008"/>
              <a:gd name="connsiteY3" fmla="*/ 1205838 h 1349317"/>
              <a:gd name="connsiteX0" fmla="*/ 1260008 w 1260008"/>
              <a:gd name="connsiteY0" fmla="*/ 0 h 1580103"/>
              <a:gd name="connsiteX1" fmla="*/ 602309 w 1260008"/>
              <a:gd name="connsiteY1" fmla="*/ 1508249 h 1580103"/>
              <a:gd name="connsiteX2" fmla="*/ 359133 w 1260008"/>
              <a:gd name="connsiteY2" fmla="*/ 1324791 h 1580103"/>
              <a:gd name="connsiteX3" fmla="*/ 0 w 1260008"/>
              <a:gd name="connsiteY3" fmla="*/ 1205838 h 1580103"/>
              <a:gd name="connsiteX0" fmla="*/ 897139 w 897139"/>
              <a:gd name="connsiteY0" fmla="*/ 588830 h 650249"/>
              <a:gd name="connsiteX1" fmla="*/ 602309 w 897139"/>
              <a:gd name="connsiteY1" fmla="*/ 396046 h 650249"/>
              <a:gd name="connsiteX2" fmla="*/ 359133 w 897139"/>
              <a:gd name="connsiteY2" fmla="*/ 212588 h 650249"/>
              <a:gd name="connsiteX3" fmla="*/ 0 w 897139"/>
              <a:gd name="connsiteY3" fmla="*/ 93635 h 650249"/>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495195 h 495195"/>
              <a:gd name="connsiteX1" fmla="*/ 602309 w 897139"/>
              <a:gd name="connsiteY1" fmla="*/ 302411 h 495195"/>
              <a:gd name="connsiteX2" fmla="*/ 359133 w 897139"/>
              <a:gd name="connsiteY2" fmla="*/ 118953 h 495195"/>
              <a:gd name="connsiteX3" fmla="*/ 0 w 897139"/>
              <a:gd name="connsiteY3" fmla="*/ 0 h 495195"/>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Lst>
            <a:ahLst/>
            <a:cxnLst>
              <a:cxn ang="0">
                <a:pos x="connsiteX0" y="connsiteY0"/>
              </a:cxn>
              <a:cxn ang="0">
                <a:pos x="connsiteX1" y="connsiteY1"/>
              </a:cxn>
              <a:cxn ang="0">
                <a:pos x="connsiteX2" y="connsiteY2"/>
              </a:cxn>
              <a:cxn ang="0">
                <a:pos x="connsiteX3" y="connsiteY3"/>
              </a:cxn>
            </a:cxnLst>
            <a:rect l="l" t="t" r="r" b="b"/>
            <a:pathLst>
              <a:path w="1010535" h="653959">
                <a:moveTo>
                  <a:pt x="1010535" y="653959"/>
                </a:moveTo>
                <a:cubicBezTo>
                  <a:pt x="844220" y="565128"/>
                  <a:pt x="805373" y="523882"/>
                  <a:pt x="715705" y="461175"/>
                </a:cubicBezTo>
                <a:cubicBezTo>
                  <a:pt x="626037" y="398468"/>
                  <a:pt x="591813" y="354579"/>
                  <a:pt x="472529" y="277717"/>
                </a:cubicBezTo>
                <a:cubicBezTo>
                  <a:pt x="353245" y="200855"/>
                  <a:pt x="270905" y="171955"/>
                  <a:pt x="0" y="0"/>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2" name="Freeform 31"/>
          <p:cNvSpPr/>
          <p:nvPr/>
        </p:nvSpPr>
        <p:spPr>
          <a:xfrm>
            <a:off x="5276608" y="25011"/>
            <a:ext cx="738385" cy="65016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786326 w 786326"/>
              <a:gd name="connsiteY0" fmla="*/ 0 h 695184"/>
              <a:gd name="connsiteX1" fmla="*/ 355419 w 786326"/>
              <a:gd name="connsiteY1" fmla="*/ 374227 h 695184"/>
              <a:gd name="connsiteX2" fmla="*/ 10187 w 786326"/>
              <a:gd name="connsiteY2" fmla="*/ 689739 h 695184"/>
              <a:gd name="connsiteX3" fmla="*/ 13923 w 786326"/>
              <a:gd name="connsiteY3" fmla="*/ 672848 h 695184"/>
              <a:gd name="connsiteX0" fmla="*/ 931158 w 931158"/>
              <a:gd name="connsiteY0" fmla="*/ 0 h 786251"/>
              <a:gd name="connsiteX1" fmla="*/ 500251 w 931158"/>
              <a:gd name="connsiteY1" fmla="*/ 374227 h 786251"/>
              <a:gd name="connsiteX2" fmla="*/ 155019 w 931158"/>
              <a:gd name="connsiteY2" fmla="*/ 689739 h 786251"/>
              <a:gd name="connsiteX3" fmla="*/ 0 w 931158"/>
              <a:gd name="connsiteY3" fmla="*/ 786251 h 786251"/>
              <a:gd name="connsiteX0" fmla="*/ 931158 w 931158"/>
              <a:gd name="connsiteY0" fmla="*/ 0 h 786251"/>
              <a:gd name="connsiteX1" fmla="*/ 500251 w 931158"/>
              <a:gd name="connsiteY1" fmla="*/ 374227 h 786251"/>
              <a:gd name="connsiteX2" fmla="*/ 325114 w 931158"/>
              <a:gd name="connsiteY2" fmla="*/ 508295 h 786251"/>
              <a:gd name="connsiteX3" fmla="*/ 0 w 931158"/>
              <a:gd name="connsiteY3" fmla="*/ 786251 h 786251"/>
              <a:gd name="connsiteX0" fmla="*/ 806422 w 806422"/>
              <a:gd name="connsiteY0" fmla="*/ 0 h 684189"/>
              <a:gd name="connsiteX1" fmla="*/ 375515 w 806422"/>
              <a:gd name="connsiteY1" fmla="*/ 374227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347793 w 806422"/>
              <a:gd name="connsiteY2" fmla="*/ 383553 h 684189"/>
              <a:gd name="connsiteX3" fmla="*/ 0 w 806422"/>
              <a:gd name="connsiteY3" fmla="*/ 684189 h 68418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Lst>
            <a:ahLst/>
            <a:cxnLst>
              <a:cxn ang="0">
                <a:pos x="connsiteX0" y="connsiteY0"/>
              </a:cxn>
              <a:cxn ang="0">
                <a:pos x="connsiteX1" y="connsiteY1"/>
              </a:cxn>
              <a:cxn ang="0">
                <a:pos x="connsiteX2" y="connsiteY2"/>
              </a:cxn>
              <a:cxn ang="0">
                <a:pos x="connsiteX3" y="connsiteY3"/>
              </a:cxn>
            </a:cxnLst>
            <a:rect l="l" t="t" r="r" b="b"/>
            <a:pathLst>
              <a:path w="738385" h="650169">
                <a:moveTo>
                  <a:pt x="738385" y="0"/>
                </a:moveTo>
                <a:cubicBezTo>
                  <a:pt x="526712" y="194674"/>
                  <a:pt x="565351" y="140198"/>
                  <a:pt x="488913" y="204123"/>
                </a:cubicBezTo>
                <a:cubicBezTo>
                  <a:pt x="412475" y="268048"/>
                  <a:pt x="361242" y="309212"/>
                  <a:pt x="279756" y="383553"/>
                </a:cubicBezTo>
                <a:cubicBezTo>
                  <a:pt x="198270" y="457894"/>
                  <a:pt x="225547" y="402535"/>
                  <a:pt x="0" y="650169"/>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3" name="Freeform 32"/>
          <p:cNvSpPr/>
          <p:nvPr/>
        </p:nvSpPr>
        <p:spPr>
          <a:xfrm>
            <a:off x="509097" y="4031283"/>
            <a:ext cx="669650" cy="13399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36808 w 636808"/>
              <a:gd name="connsiteY0" fmla="*/ 0 h 1350870"/>
              <a:gd name="connsiteX1" fmla="*/ 482128 w 636808"/>
              <a:gd name="connsiteY1" fmla="*/ 283915 h 1350870"/>
              <a:gd name="connsiteX2" fmla="*/ 193128 w 636808"/>
              <a:gd name="connsiteY2" fmla="*/ 802602 h 1350870"/>
              <a:gd name="connsiteX3" fmla="*/ 0 w 636808"/>
              <a:gd name="connsiteY3" fmla="*/ 1350870 h 1350870"/>
              <a:gd name="connsiteX0" fmla="*/ 669650 w 669650"/>
              <a:gd name="connsiteY0" fmla="*/ 0 h 1339921"/>
              <a:gd name="connsiteX1" fmla="*/ 482128 w 669650"/>
              <a:gd name="connsiteY1" fmla="*/ 272966 h 1339921"/>
              <a:gd name="connsiteX2" fmla="*/ 193128 w 669650"/>
              <a:gd name="connsiteY2" fmla="*/ 791653 h 1339921"/>
              <a:gd name="connsiteX3" fmla="*/ 0 w 669650"/>
              <a:gd name="connsiteY3" fmla="*/ 1339921 h 1339921"/>
              <a:gd name="connsiteX0" fmla="*/ 669650 w 669650"/>
              <a:gd name="connsiteY0" fmla="*/ 0 h 1339921"/>
              <a:gd name="connsiteX1" fmla="*/ 449285 w 669650"/>
              <a:gd name="connsiteY1" fmla="*/ 229171 h 1339921"/>
              <a:gd name="connsiteX2" fmla="*/ 193128 w 669650"/>
              <a:gd name="connsiteY2" fmla="*/ 791653 h 1339921"/>
              <a:gd name="connsiteX3" fmla="*/ 0 w 669650"/>
              <a:gd name="connsiteY3" fmla="*/ 1339921 h 1339921"/>
              <a:gd name="connsiteX0" fmla="*/ 669650 w 669650"/>
              <a:gd name="connsiteY0" fmla="*/ 0 h 1339921"/>
              <a:gd name="connsiteX1" fmla="*/ 493076 w 669650"/>
              <a:gd name="connsiteY1" fmla="*/ 262017 h 1339921"/>
              <a:gd name="connsiteX2" fmla="*/ 193128 w 669650"/>
              <a:gd name="connsiteY2" fmla="*/ 791653 h 1339921"/>
              <a:gd name="connsiteX3" fmla="*/ 0 w 669650"/>
              <a:gd name="connsiteY3" fmla="*/ 1339921 h 1339921"/>
              <a:gd name="connsiteX0" fmla="*/ 669650 w 669650"/>
              <a:gd name="connsiteY0" fmla="*/ 0 h 1339921"/>
              <a:gd name="connsiteX1" fmla="*/ 460233 w 669650"/>
              <a:gd name="connsiteY1" fmla="*/ 229171 h 1339921"/>
              <a:gd name="connsiteX2" fmla="*/ 193128 w 669650"/>
              <a:gd name="connsiteY2" fmla="*/ 791653 h 1339921"/>
              <a:gd name="connsiteX3" fmla="*/ 0 w 669650"/>
              <a:gd name="connsiteY3" fmla="*/ 1339921 h 1339921"/>
            </a:gdLst>
            <a:ahLst/>
            <a:cxnLst>
              <a:cxn ang="0">
                <a:pos x="connsiteX0" y="connsiteY0"/>
              </a:cxn>
              <a:cxn ang="0">
                <a:pos x="connsiteX1" y="connsiteY1"/>
              </a:cxn>
              <a:cxn ang="0">
                <a:pos x="connsiteX2" y="connsiteY2"/>
              </a:cxn>
              <a:cxn ang="0">
                <a:pos x="connsiteX3" y="connsiteY3"/>
              </a:cxn>
            </a:cxnLst>
            <a:rect l="l" t="t" r="r" b="b"/>
            <a:pathLst>
              <a:path w="669650" h="1339921">
                <a:moveTo>
                  <a:pt x="669650" y="0"/>
                </a:moveTo>
                <a:cubicBezTo>
                  <a:pt x="500160" y="240471"/>
                  <a:pt x="539653" y="97229"/>
                  <a:pt x="460233" y="229171"/>
                </a:cubicBezTo>
                <a:cubicBezTo>
                  <a:pt x="380813" y="361113"/>
                  <a:pt x="313699" y="539744"/>
                  <a:pt x="193128" y="791653"/>
                </a:cubicBezTo>
                <a:cubicBezTo>
                  <a:pt x="110657" y="1005462"/>
                  <a:pt x="69525" y="1101149"/>
                  <a:pt x="0" y="13399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5" name="Freeform 34"/>
          <p:cNvSpPr/>
          <p:nvPr/>
        </p:nvSpPr>
        <p:spPr>
          <a:xfrm>
            <a:off x="0" y="3543666"/>
            <a:ext cx="898998" cy="69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77136 h 82857"/>
              <a:gd name="connsiteX1" fmla="*/ 1180628 w 1940384"/>
              <a:gd name="connsiteY1" fmla="*/ 31775 h 82857"/>
              <a:gd name="connsiteX2" fmla="*/ 472528 w 1940384"/>
              <a:gd name="connsiteY2" fmla="*/ 29762 h 82857"/>
              <a:gd name="connsiteX3" fmla="*/ 0 w 1940384"/>
              <a:gd name="connsiteY3" fmla="*/ 31930 h 82857"/>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1607 h 56929"/>
              <a:gd name="connsiteX1" fmla="*/ 1180628 w 1940384"/>
              <a:gd name="connsiteY1" fmla="*/ 6246 h 56929"/>
              <a:gd name="connsiteX2" fmla="*/ 547466 w 1940384"/>
              <a:gd name="connsiteY2" fmla="*/ 42333 h 56929"/>
              <a:gd name="connsiteX3" fmla="*/ 0 w 1940384"/>
              <a:gd name="connsiteY3" fmla="*/ 6401 h 56929"/>
              <a:gd name="connsiteX0" fmla="*/ 1940384 w 1940384"/>
              <a:gd name="connsiteY0" fmla="*/ 48677 h 54374"/>
              <a:gd name="connsiteX1" fmla="*/ 1180628 w 1940384"/>
              <a:gd name="connsiteY1" fmla="*/ 3316 h 54374"/>
              <a:gd name="connsiteX2" fmla="*/ 0 w 1940384"/>
              <a:gd name="connsiteY2" fmla="*/ 3471 h 54374"/>
              <a:gd name="connsiteX0" fmla="*/ 1940384 w 1940384"/>
              <a:gd name="connsiteY0" fmla="*/ 45206 h 45206"/>
              <a:gd name="connsiteX1" fmla="*/ 0 w 1940384"/>
              <a:gd name="connsiteY1" fmla="*/ 0 h 45206"/>
              <a:gd name="connsiteX0" fmla="*/ 2390005 w 2390005"/>
              <a:gd name="connsiteY0" fmla="*/ 0 h 56394"/>
              <a:gd name="connsiteX1" fmla="*/ 0 w 2390005"/>
              <a:gd name="connsiteY1" fmla="*/ 56394 h 56394"/>
              <a:gd name="connsiteX0" fmla="*/ 2652284 w 2652284"/>
              <a:gd name="connsiteY0" fmla="*/ 0 h 69094"/>
              <a:gd name="connsiteX1" fmla="*/ 0 w 2652284"/>
              <a:gd name="connsiteY1" fmla="*/ 69094 h 69094"/>
            </a:gdLst>
            <a:ahLst/>
            <a:cxnLst>
              <a:cxn ang="0">
                <a:pos x="connsiteX0" y="connsiteY0"/>
              </a:cxn>
              <a:cxn ang="0">
                <a:pos x="connsiteX1" y="connsiteY1"/>
              </a:cxn>
            </a:cxnLst>
            <a:rect l="l" t="t" r="r" b="b"/>
            <a:pathLst>
              <a:path w="2652284" h="69094">
                <a:moveTo>
                  <a:pt x="2652284" y="0"/>
                </a:moveTo>
                <a:lnTo>
                  <a:pt x="0" y="69094"/>
                </a:ln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3" name="Freeform 12"/>
          <p:cNvSpPr/>
          <p:nvPr/>
        </p:nvSpPr>
        <p:spPr>
          <a:xfrm>
            <a:off x="1785436" y="3543666"/>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8" name="Freeform 37"/>
          <p:cNvSpPr/>
          <p:nvPr/>
        </p:nvSpPr>
        <p:spPr>
          <a:xfrm>
            <a:off x="1943100" y="3309398"/>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9" name="Freeform 38"/>
          <p:cNvSpPr/>
          <p:nvPr/>
        </p:nvSpPr>
        <p:spPr>
          <a:xfrm>
            <a:off x="1873616" y="2952395"/>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cxnSp>
        <p:nvCxnSpPr>
          <p:cNvPr id="80" name="Straight Arrow Connector 79"/>
          <p:cNvCxnSpPr>
            <a:stCxn id="43" idx="3"/>
            <a:endCxn id="24" idx="12"/>
          </p:cNvCxnSpPr>
          <p:nvPr/>
        </p:nvCxnSpPr>
        <p:spPr>
          <a:xfrm>
            <a:off x="4358701" y="763201"/>
            <a:ext cx="1356476" cy="10999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86" name="Group 85"/>
          <p:cNvGrpSpPr/>
          <p:nvPr/>
        </p:nvGrpSpPr>
        <p:grpSpPr>
          <a:xfrm>
            <a:off x="668980" y="6375400"/>
            <a:ext cx="100599" cy="291449"/>
            <a:chOff x="570340" y="6375400"/>
            <a:chExt cx="100599" cy="291449"/>
          </a:xfrm>
        </p:grpSpPr>
        <p:cxnSp>
          <p:nvCxnSpPr>
            <p:cNvPr id="83" name="Straight Arrow Connector 82"/>
            <p:cNvCxnSpPr/>
            <p:nvPr/>
          </p:nvCxnSpPr>
          <p:spPr>
            <a:xfrm>
              <a:off x="670939" y="6400800"/>
              <a:ext cx="0" cy="266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570340" y="6375400"/>
              <a:ext cx="0" cy="2644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88" name="Straight Arrow Connector 87"/>
          <p:cNvCxnSpPr/>
          <p:nvPr/>
        </p:nvCxnSpPr>
        <p:spPr>
          <a:xfrm flipH="1">
            <a:off x="8812535" y="1339954"/>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8777136" y="1270485"/>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7413414" y="195156"/>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7430562" y="256313"/>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8663484" y="3523052"/>
            <a:ext cx="220203" cy="1072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8740171" y="3478017"/>
            <a:ext cx="225508" cy="1055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1039233" y="2324973"/>
            <a:ext cx="276264" cy="45943"/>
          </a:xfrm>
          <a:prstGeom prst="line">
            <a:avLst/>
          </a:prstGeom>
          <a:ln w="38100" cmpd="dbl">
            <a:solidFill>
              <a:srgbClr val="FFFFFF"/>
            </a:solidFill>
            <a:prstDash val="sys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951864" y="2767014"/>
            <a:ext cx="276264" cy="45943"/>
          </a:xfrm>
          <a:prstGeom prst="line">
            <a:avLst/>
          </a:prstGeom>
          <a:ln w="38100" cmpd="dbl">
            <a:solidFill>
              <a:srgbClr val="FFFFFF"/>
            </a:solidFill>
            <a:prstDash val="sysDash"/>
          </a:ln>
        </p:spPr>
        <p:style>
          <a:lnRef idx="2">
            <a:schemeClr val="accent1"/>
          </a:lnRef>
          <a:fillRef idx="0">
            <a:schemeClr val="accent1"/>
          </a:fillRef>
          <a:effectRef idx="1">
            <a:schemeClr val="accent1"/>
          </a:effectRef>
          <a:fontRef idx="minor">
            <a:schemeClr val="tx1"/>
          </a:fontRef>
        </p:style>
      </p:cxnSp>
      <p:sp>
        <p:nvSpPr>
          <p:cNvPr id="76" name="Freeform 75"/>
          <p:cNvSpPr/>
          <p:nvPr/>
        </p:nvSpPr>
        <p:spPr>
          <a:xfrm rot="7098226">
            <a:off x="361937" y="4875857"/>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7" name="Freeform 76"/>
          <p:cNvSpPr/>
          <p:nvPr/>
        </p:nvSpPr>
        <p:spPr>
          <a:xfrm rot="18193007">
            <a:off x="572418" y="5001223"/>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0" name="TextBox 89"/>
          <p:cNvSpPr txBox="1"/>
          <p:nvPr/>
        </p:nvSpPr>
        <p:spPr>
          <a:xfrm>
            <a:off x="928245" y="3062432"/>
            <a:ext cx="772229" cy="646331"/>
          </a:xfrm>
          <a:prstGeom prst="rect">
            <a:avLst/>
          </a:prstGeom>
          <a:noFill/>
        </p:spPr>
        <p:txBody>
          <a:bodyPr wrap="none" rtlCol="0">
            <a:spAutoFit/>
          </a:bodyPr>
          <a:lstStyle/>
          <a:p>
            <a:r>
              <a:rPr lang="en-US" dirty="0" smtClean="0">
                <a:solidFill>
                  <a:srgbClr val="FFFFFF"/>
                </a:solidFill>
              </a:rPr>
              <a:t>Traffic</a:t>
            </a:r>
          </a:p>
          <a:p>
            <a:r>
              <a:rPr lang="en-US" dirty="0" smtClean="0">
                <a:solidFill>
                  <a:srgbClr val="FFFFFF"/>
                </a:solidFill>
              </a:rPr>
              <a:t>Lights</a:t>
            </a:r>
            <a:endParaRPr lang="en-US" dirty="0">
              <a:solidFill>
                <a:srgbClr val="FFFFFF"/>
              </a:solidFill>
            </a:endParaRPr>
          </a:p>
        </p:txBody>
      </p:sp>
      <p:sp>
        <p:nvSpPr>
          <p:cNvPr id="92" name="Rectangle 91"/>
          <p:cNvSpPr/>
          <p:nvPr/>
        </p:nvSpPr>
        <p:spPr>
          <a:xfrm rot="21006933">
            <a:off x="827620" y="2407904"/>
            <a:ext cx="533149" cy="14734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6" name="Rectangle 105"/>
          <p:cNvSpPr/>
          <p:nvPr/>
        </p:nvSpPr>
        <p:spPr>
          <a:xfrm rot="1524475">
            <a:off x="5414639" y="696646"/>
            <a:ext cx="1004498" cy="159129"/>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7" name="Rectangle 106"/>
          <p:cNvSpPr/>
          <p:nvPr/>
        </p:nvSpPr>
        <p:spPr>
          <a:xfrm rot="3554061">
            <a:off x="7112874" y="1600229"/>
            <a:ext cx="1074442" cy="212284"/>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8" name="Rectangle 107"/>
          <p:cNvSpPr/>
          <p:nvPr/>
        </p:nvSpPr>
        <p:spPr>
          <a:xfrm rot="361103">
            <a:off x="4841444" y="4811136"/>
            <a:ext cx="534161" cy="159129"/>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9" name="Rectangle 108"/>
          <p:cNvSpPr/>
          <p:nvPr/>
        </p:nvSpPr>
        <p:spPr>
          <a:xfrm rot="2351287">
            <a:off x="350783" y="4356296"/>
            <a:ext cx="756538" cy="139876"/>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112" name="Straight Connector 111"/>
          <p:cNvCxnSpPr/>
          <p:nvPr/>
        </p:nvCxnSpPr>
        <p:spPr>
          <a:xfrm flipV="1">
            <a:off x="263656" y="3370864"/>
            <a:ext cx="15124" cy="241896"/>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flipV="1">
            <a:off x="398321" y="4284505"/>
            <a:ext cx="353980" cy="305771"/>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 idx="3"/>
          </p:cNvCxnSpPr>
          <p:nvPr/>
        </p:nvCxnSpPr>
        <p:spPr>
          <a:xfrm flipH="1" flipV="1">
            <a:off x="1820894" y="3265984"/>
            <a:ext cx="65422" cy="209672"/>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21" name="Freeform 120"/>
          <p:cNvSpPr/>
          <p:nvPr/>
        </p:nvSpPr>
        <p:spPr>
          <a:xfrm rot="2927371">
            <a:off x="1317411" y="2763259"/>
            <a:ext cx="212887" cy="78995"/>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60803 w 360803"/>
              <a:gd name="connsiteY0" fmla="*/ 0 h 63693"/>
              <a:gd name="connsiteX1" fmla="*/ 144903 w 360803"/>
              <a:gd name="connsiteY1" fmla="*/ 50800 h 63693"/>
              <a:gd name="connsiteX2" fmla="*/ 0 w 360803"/>
              <a:gd name="connsiteY2" fmla="*/ 60696 h 63693"/>
              <a:gd name="connsiteX0" fmla="*/ 360803 w 360803"/>
              <a:gd name="connsiteY0" fmla="*/ 0 h 61533"/>
              <a:gd name="connsiteX1" fmla="*/ 216310 w 360803"/>
              <a:gd name="connsiteY1" fmla="*/ 45700 h 61533"/>
              <a:gd name="connsiteX2" fmla="*/ 0 w 360803"/>
              <a:gd name="connsiteY2" fmla="*/ 60696 h 61533"/>
              <a:gd name="connsiteX0" fmla="*/ 304697 w 304697"/>
              <a:gd name="connsiteY0" fmla="*/ 0 h 81935"/>
              <a:gd name="connsiteX1" fmla="*/ 216310 w 304697"/>
              <a:gd name="connsiteY1" fmla="*/ 66102 h 81935"/>
              <a:gd name="connsiteX2" fmla="*/ 0 w 304697"/>
              <a:gd name="connsiteY2" fmla="*/ 81098 h 81935"/>
              <a:gd name="connsiteX0" fmla="*/ 304697 w 304697"/>
              <a:gd name="connsiteY0" fmla="*/ 0 h 81935"/>
              <a:gd name="connsiteX1" fmla="*/ 216310 w 304697"/>
              <a:gd name="connsiteY1" fmla="*/ 66102 h 81935"/>
              <a:gd name="connsiteX2" fmla="*/ 0 w 304697"/>
              <a:gd name="connsiteY2" fmla="*/ 81098 h 81935"/>
              <a:gd name="connsiteX0" fmla="*/ 212887 w 212887"/>
              <a:gd name="connsiteY0" fmla="*/ 0 h 78995"/>
              <a:gd name="connsiteX1" fmla="*/ 124500 w 212887"/>
              <a:gd name="connsiteY1" fmla="*/ 66102 h 78995"/>
              <a:gd name="connsiteX2" fmla="*/ 0 w 212887"/>
              <a:gd name="connsiteY2" fmla="*/ 75998 h 78995"/>
            </a:gdLst>
            <a:ahLst/>
            <a:cxnLst>
              <a:cxn ang="0">
                <a:pos x="connsiteX0" y="connsiteY0"/>
              </a:cxn>
              <a:cxn ang="0">
                <a:pos x="connsiteX1" y="connsiteY1"/>
              </a:cxn>
              <a:cxn ang="0">
                <a:pos x="connsiteX2" y="connsiteY2"/>
              </a:cxn>
            </a:cxnLst>
            <a:rect l="l" t="t" r="r" b="b"/>
            <a:pathLst>
              <a:path w="212887" h="78995">
                <a:moveTo>
                  <a:pt x="212887" y="0"/>
                </a:moveTo>
                <a:cubicBezTo>
                  <a:pt x="139479" y="61586"/>
                  <a:pt x="179533" y="44935"/>
                  <a:pt x="124500" y="66102"/>
                </a:cubicBezTo>
                <a:cubicBezTo>
                  <a:pt x="69467" y="87269"/>
                  <a:pt x="0" y="75998"/>
                  <a:pt x="0" y="75998"/>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cxnSp>
        <p:nvCxnSpPr>
          <p:cNvPr id="122" name="Straight Connector 121"/>
          <p:cNvCxnSpPr/>
          <p:nvPr/>
        </p:nvCxnSpPr>
        <p:spPr>
          <a:xfrm flipH="1" flipV="1">
            <a:off x="1006528" y="4294049"/>
            <a:ext cx="180992" cy="101204"/>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rot="5657178">
            <a:off x="136967" y="3511575"/>
            <a:ext cx="445393" cy="144003"/>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87" name="Group 86"/>
          <p:cNvGrpSpPr/>
          <p:nvPr/>
        </p:nvGrpSpPr>
        <p:grpSpPr>
          <a:xfrm>
            <a:off x="532241" y="192784"/>
            <a:ext cx="8528129" cy="6631569"/>
            <a:chOff x="532241" y="192784"/>
            <a:chExt cx="8528129" cy="6631569"/>
          </a:xfrm>
        </p:grpSpPr>
        <p:grpSp>
          <p:nvGrpSpPr>
            <p:cNvPr id="79" name="Group 78"/>
            <p:cNvGrpSpPr/>
            <p:nvPr/>
          </p:nvGrpSpPr>
          <p:grpSpPr>
            <a:xfrm>
              <a:off x="818930" y="1939177"/>
              <a:ext cx="7946942" cy="4325915"/>
              <a:chOff x="818930" y="1939177"/>
              <a:chExt cx="7946942" cy="4325915"/>
            </a:xfrm>
          </p:grpSpPr>
          <p:sp>
            <p:nvSpPr>
              <p:cNvPr id="17" name="Rectangle 16"/>
              <p:cNvSpPr/>
              <p:nvPr/>
            </p:nvSpPr>
            <p:spPr>
              <a:xfrm>
                <a:off x="5890908" y="4787764"/>
                <a:ext cx="2874964" cy="1477328"/>
              </a:xfrm>
              <a:prstGeom prst="rect">
                <a:avLst/>
              </a:prstGeom>
              <a:solidFill>
                <a:srgbClr val="595959"/>
              </a:solidFill>
              <a:ln>
                <a:solidFill>
                  <a:srgbClr val="FFFF00"/>
                </a:solidFill>
              </a:ln>
            </p:spPr>
            <p:txBody>
              <a:bodyPr wrap="square">
                <a:spAutoFit/>
              </a:bodyPr>
              <a:lstStyle/>
              <a:p>
                <a:pPr algn="ctr"/>
                <a:r>
                  <a:rPr lang="en-US" dirty="0" smtClean="0">
                    <a:solidFill>
                      <a:srgbClr val="FFFFFF"/>
                    </a:solidFill>
                  </a:rPr>
                  <a:t>Two-way </a:t>
                </a:r>
                <a:r>
                  <a:rPr lang="en-US" dirty="0">
                    <a:solidFill>
                      <a:srgbClr val="FFFFFF"/>
                    </a:solidFill>
                  </a:rPr>
                  <a:t>protected cycle lanes link to The </a:t>
                </a:r>
                <a:r>
                  <a:rPr lang="en-US" dirty="0" err="1" smtClean="0">
                    <a:solidFill>
                      <a:srgbClr val="FFFFFF"/>
                    </a:solidFill>
                  </a:rPr>
                  <a:t>Waggonway</a:t>
                </a:r>
                <a:r>
                  <a:rPr lang="en-US" dirty="0">
                    <a:solidFill>
                      <a:srgbClr val="FFFFFF"/>
                    </a:solidFill>
                  </a:rPr>
                  <a:t>, St </a:t>
                </a:r>
                <a:r>
                  <a:rPr lang="en-US" dirty="0" smtClean="0">
                    <a:solidFill>
                      <a:srgbClr val="FFFFFF"/>
                    </a:solidFill>
                  </a:rPr>
                  <a:t>Mary’s </a:t>
                </a:r>
                <a:r>
                  <a:rPr lang="en-US" dirty="0">
                    <a:solidFill>
                      <a:srgbClr val="FFFFFF"/>
                    </a:solidFill>
                  </a:rPr>
                  <a:t>High School, The Ministry and Haddricks Mill Road</a:t>
                </a:r>
              </a:p>
            </p:txBody>
          </p:sp>
          <p:cxnSp>
            <p:nvCxnSpPr>
              <p:cNvPr id="60" name="Straight Arrow Connector 59"/>
              <p:cNvCxnSpPr>
                <a:stCxn id="17" idx="1"/>
              </p:cNvCxnSpPr>
              <p:nvPr/>
            </p:nvCxnSpPr>
            <p:spPr>
              <a:xfrm flipH="1">
                <a:off x="818930" y="5526428"/>
                <a:ext cx="5071978" cy="15595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17" idx="0"/>
                <a:endCxn id="5" idx="19"/>
              </p:cNvCxnSpPr>
              <p:nvPr/>
            </p:nvCxnSpPr>
            <p:spPr>
              <a:xfrm flipV="1">
                <a:off x="7328390" y="1939177"/>
                <a:ext cx="960885" cy="284858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228128" y="301536"/>
              <a:ext cx="3130573" cy="2298384"/>
              <a:chOff x="1228128" y="301536"/>
              <a:chExt cx="3130573" cy="2298384"/>
            </a:xfrm>
          </p:grpSpPr>
          <p:sp>
            <p:nvSpPr>
              <p:cNvPr id="43" name="Rectangle 42"/>
              <p:cNvSpPr/>
              <p:nvPr/>
            </p:nvSpPr>
            <p:spPr>
              <a:xfrm>
                <a:off x="1888567" y="301536"/>
                <a:ext cx="2470134" cy="923330"/>
              </a:xfrm>
              <a:prstGeom prst="rect">
                <a:avLst/>
              </a:prstGeom>
              <a:solidFill>
                <a:srgbClr val="595959"/>
              </a:solidFill>
              <a:ln>
                <a:solidFill>
                  <a:srgbClr val="FFFF00"/>
                </a:solidFill>
              </a:ln>
            </p:spPr>
            <p:txBody>
              <a:bodyPr wrap="square">
                <a:spAutoFit/>
              </a:bodyPr>
              <a:lstStyle/>
              <a:p>
                <a:pPr algn="ctr"/>
                <a:r>
                  <a:rPr lang="en-US" dirty="0">
                    <a:solidFill>
                      <a:srgbClr val="FFFFFF"/>
                    </a:solidFill>
                  </a:rPr>
                  <a:t>Straight-over in </a:t>
                </a:r>
                <a:r>
                  <a:rPr lang="en-US" dirty="0" smtClean="0">
                    <a:solidFill>
                      <a:srgbClr val="FFFFFF"/>
                    </a:solidFill>
                  </a:rPr>
                  <a:t>one go</a:t>
                </a:r>
              </a:p>
              <a:p>
                <a:pPr algn="ctr"/>
                <a:r>
                  <a:rPr lang="en-US" dirty="0" smtClean="0">
                    <a:solidFill>
                      <a:srgbClr val="FFFFFF"/>
                    </a:solidFill>
                  </a:rPr>
                  <a:t>pedestrian</a:t>
                </a:r>
                <a:r>
                  <a:rPr lang="en-US" dirty="0">
                    <a:solidFill>
                      <a:srgbClr val="FFFFFF"/>
                    </a:solidFill>
                  </a:rPr>
                  <a:t>/</a:t>
                </a:r>
                <a:r>
                  <a:rPr lang="en-US" dirty="0" smtClean="0">
                    <a:solidFill>
                      <a:srgbClr val="FFFFFF"/>
                    </a:solidFill>
                  </a:rPr>
                  <a:t>cycle</a:t>
                </a:r>
              </a:p>
              <a:p>
                <a:pPr algn="ctr"/>
                <a:r>
                  <a:rPr lang="en-US" dirty="0" smtClean="0">
                    <a:solidFill>
                      <a:srgbClr val="FFFFFF"/>
                    </a:solidFill>
                  </a:rPr>
                  <a:t>toucan </a:t>
                </a:r>
                <a:r>
                  <a:rPr lang="en-US" dirty="0">
                    <a:solidFill>
                      <a:srgbClr val="FFFFFF"/>
                    </a:solidFill>
                  </a:rPr>
                  <a:t>crossings</a:t>
                </a:r>
              </a:p>
            </p:txBody>
          </p:sp>
          <p:cxnSp>
            <p:nvCxnSpPr>
              <p:cNvPr id="66" name="Straight Arrow Connector 65"/>
              <p:cNvCxnSpPr>
                <a:stCxn id="43" idx="2"/>
              </p:cNvCxnSpPr>
              <p:nvPr/>
            </p:nvCxnSpPr>
            <p:spPr>
              <a:xfrm flipH="1">
                <a:off x="1228128" y="1224866"/>
                <a:ext cx="1895506" cy="137505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532241" y="192784"/>
              <a:ext cx="8528129" cy="6631569"/>
              <a:chOff x="532241" y="192784"/>
              <a:chExt cx="8528129" cy="6631569"/>
            </a:xfrm>
          </p:grpSpPr>
          <p:sp>
            <p:nvSpPr>
              <p:cNvPr id="25" name="Freeform 24"/>
              <p:cNvSpPr/>
              <p:nvPr/>
            </p:nvSpPr>
            <p:spPr>
              <a:xfrm>
                <a:off x="6542971" y="1054035"/>
                <a:ext cx="601000" cy="216070"/>
              </a:xfrm>
              <a:custGeom>
                <a:avLst/>
                <a:gdLst>
                  <a:gd name="connsiteX0" fmla="*/ 601000 w 601000"/>
                  <a:gd name="connsiteY0" fmla="*/ 216070 h 216070"/>
                  <a:gd name="connsiteX1" fmla="*/ 385547 w 601000"/>
                  <a:gd name="connsiteY1" fmla="*/ 34626 h 216070"/>
                  <a:gd name="connsiteX2" fmla="*/ 238132 w 601000"/>
                  <a:gd name="connsiteY2" fmla="*/ 606 h 216070"/>
                  <a:gd name="connsiteX3" fmla="*/ 0 w 601000"/>
                  <a:gd name="connsiteY3" fmla="*/ 11946 h 216070"/>
                  <a:gd name="connsiteX4" fmla="*/ 0 w 601000"/>
                  <a:gd name="connsiteY4" fmla="*/ 11946 h 21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00" h="216070">
                    <a:moveTo>
                      <a:pt x="601000" y="216070"/>
                    </a:moveTo>
                    <a:cubicBezTo>
                      <a:pt x="523512" y="143303"/>
                      <a:pt x="446025" y="70537"/>
                      <a:pt x="385547" y="34626"/>
                    </a:cubicBezTo>
                    <a:cubicBezTo>
                      <a:pt x="325069" y="-1285"/>
                      <a:pt x="302390" y="4386"/>
                      <a:pt x="238132" y="606"/>
                    </a:cubicBezTo>
                    <a:cubicBezTo>
                      <a:pt x="173874" y="-3174"/>
                      <a:pt x="0" y="11946"/>
                      <a:pt x="0" y="11946"/>
                    </a:cubicBezTo>
                    <a:lnTo>
                      <a:pt x="0" y="11946"/>
                    </a:ln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6" name="Freeform 25"/>
              <p:cNvSpPr/>
              <p:nvPr/>
            </p:nvSpPr>
            <p:spPr>
              <a:xfrm rot="5400000">
                <a:off x="7522758" y="2659601"/>
                <a:ext cx="282852" cy="725758"/>
              </a:xfrm>
              <a:custGeom>
                <a:avLst/>
                <a:gdLst>
                  <a:gd name="connsiteX0" fmla="*/ 396888 w 396888"/>
                  <a:gd name="connsiteY0" fmla="*/ 419588 h 419588"/>
                  <a:gd name="connsiteX1" fmla="*/ 170095 w 396888"/>
                  <a:gd name="connsiteY1" fmla="*/ 362887 h 419588"/>
                  <a:gd name="connsiteX2" fmla="*/ 102057 w 396888"/>
                  <a:gd name="connsiteY2" fmla="*/ 306186 h 419588"/>
                  <a:gd name="connsiteX3" fmla="*/ 22680 w 396888"/>
                  <a:gd name="connsiteY3" fmla="*/ 204124 h 419588"/>
                  <a:gd name="connsiteX4" fmla="*/ 0 w 396888"/>
                  <a:gd name="connsiteY4" fmla="*/ 0 h 419588"/>
                  <a:gd name="connsiteX0" fmla="*/ 379441 w 379441"/>
                  <a:gd name="connsiteY0" fmla="*/ 612362 h 612362"/>
                  <a:gd name="connsiteX1" fmla="*/ 152648 w 379441"/>
                  <a:gd name="connsiteY1" fmla="*/ 555661 h 612362"/>
                  <a:gd name="connsiteX2" fmla="*/ 84610 w 379441"/>
                  <a:gd name="connsiteY2" fmla="*/ 498960 h 612362"/>
                  <a:gd name="connsiteX3" fmla="*/ 5233 w 379441"/>
                  <a:gd name="connsiteY3" fmla="*/ 396898 h 612362"/>
                  <a:gd name="connsiteX4" fmla="*/ 243378 w 379441"/>
                  <a:gd name="connsiteY4" fmla="*/ 0 h 612362"/>
                  <a:gd name="connsiteX0" fmla="*/ 334084 w 334084"/>
                  <a:gd name="connsiteY0" fmla="*/ 725758 h 725758"/>
                  <a:gd name="connsiteX1" fmla="*/ 152648 w 334084"/>
                  <a:gd name="connsiteY1" fmla="*/ 555661 h 725758"/>
                  <a:gd name="connsiteX2" fmla="*/ 84610 w 334084"/>
                  <a:gd name="connsiteY2" fmla="*/ 498960 h 725758"/>
                  <a:gd name="connsiteX3" fmla="*/ 5233 w 334084"/>
                  <a:gd name="connsiteY3" fmla="*/ 396898 h 725758"/>
                  <a:gd name="connsiteX4" fmla="*/ 243378 w 334084"/>
                  <a:gd name="connsiteY4" fmla="*/ 0 h 725758"/>
                  <a:gd name="connsiteX0" fmla="*/ 272581 w 272581"/>
                  <a:gd name="connsiteY0" fmla="*/ 725758 h 725758"/>
                  <a:gd name="connsiteX1" fmla="*/ 91145 w 272581"/>
                  <a:gd name="connsiteY1" fmla="*/ 555661 h 725758"/>
                  <a:gd name="connsiteX2" fmla="*/ 23107 w 272581"/>
                  <a:gd name="connsiteY2" fmla="*/ 498960 h 725758"/>
                  <a:gd name="connsiteX3" fmla="*/ 11771 w 272581"/>
                  <a:gd name="connsiteY3" fmla="*/ 181445 h 725758"/>
                  <a:gd name="connsiteX4" fmla="*/ 181875 w 272581"/>
                  <a:gd name="connsiteY4" fmla="*/ 0 h 725758"/>
                  <a:gd name="connsiteX0" fmla="*/ 282852 w 282852"/>
                  <a:gd name="connsiteY0" fmla="*/ 725758 h 725758"/>
                  <a:gd name="connsiteX1" fmla="*/ 101416 w 282852"/>
                  <a:gd name="connsiteY1" fmla="*/ 555661 h 725758"/>
                  <a:gd name="connsiteX2" fmla="*/ 10701 w 282852"/>
                  <a:gd name="connsiteY2" fmla="*/ 396903 h 725758"/>
                  <a:gd name="connsiteX3" fmla="*/ 22042 w 282852"/>
                  <a:gd name="connsiteY3" fmla="*/ 181445 h 725758"/>
                  <a:gd name="connsiteX4" fmla="*/ 192146 w 282852"/>
                  <a:gd name="connsiteY4" fmla="*/ 0 h 72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52" h="725758">
                    <a:moveTo>
                      <a:pt x="282852" y="725758"/>
                    </a:moveTo>
                    <a:cubicBezTo>
                      <a:pt x="194024" y="706857"/>
                      <a:pt x="146774" y="610470"/>
                      <a:pt x="101416" y="555661"/>
                    </a:cubicBezTo>
                    <a:cubicBezTo>
                      <a:pt x="56058" y="500852"/>
                      <a:pt x="23930" y="459272"/>
                      <a:pt x="10701" y="396903"/>
                    </a:cubicBezTo>
                    <a:cubicBezTo>
                      <a:pt x="-2528" y="334534"/>
                      <a:pt x="-8199" y="247596"/>
                      <a:pt x="22042" y="181445"/>
                    </a:cubicBezTo>
                    <a:cubicBezTo>
                      <a:pt x="52283" y="115295"/>
                      <a:pt x="192146" y="0"/>
                      <a:pt x="192146"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58" name="Group 57"/>
              <p:cNvGrpSpPr/>
              <p:nvPr/>
            </p:nvGrpSpPr>
            <p:grpSpPr>
              <a:xfrm>
                <a:off x="532241" y="192784"/>
                <a:ext cx="8528129" cy="6631569"/>
                <a:chOff x="532241" y="192784"/>
                <a:chExt cx="8528129" cy="6631569"/>
              </a:xfrm>
            </p:grpSpPr>
            <p:sp>
              <p:nvSpPr>
                <p:cNvPr id="5" name="Freeform 4"/>
                <p:cNvSpPr/>
                <p:nvPr/>
              </p:nvSpPr>
              <p:spPr>
                <a:xfrm>
                  <a:off x="683388" y="1270104"/>
                  <a:ext cx="8320284" cy="5554249"/>
                </a:xfrm>
                <a:custGeom>
                  <a:avLst/>
                  <a:gdLst>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084382 w 8459370"/>
                    <a:gd name="connsiteY8" fmla="*/ 2698973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29740 w 8459370"/>
                    <a:gd name="connsiteY8" fmla="*/ 2642272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62483 w 8391332"/>
                    <a:gd name="connsiteY19" fmla="*/ 32886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531632 w 8391332"/>
                    <a:gd name="connsiteY15" fmla="*/ 2256704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123783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20284"/>
                    <a:gd name="connsiteY0" fmla="*/ 5554249 h 5554249"/>
                    <a:gd name="connsiteX1" fmla="*/ 52735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46528 w 8320284"/>
                    <a:gd name="connsiteY10" fmla="*/ 3259586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889628 w 8320284"/>
                    <a:gd name="connsiteY13" fmla="*/ 3217648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951276 w 8320284"/>
                    <a:gd name="connsiteY13" fmla="*/ 3229977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951276 w 8320284"/>
                    <a:gd name="connsiteY13" fmla="*/ 3229977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36306 w 8320284"/>
                    <a:gd name="connsiteY20" fmla="*/ 262391 h 5554249"/>
                    <a:gd name="connsiteX21" fmla="*/ 8320284 w 8320284"/>
                    <a:gd name="connsiteY21" fmla="*/ 0 h 555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0284" h="5554249">
                      <a:moveTo>
                        <a:pt x="0" y="5554249"/>
                      </a:moveTo>
                      <a:cubicBezTo>
                        <a:pt x="7560" y="5232942"/>
                        <a:pt x="80247" y="4908677"/>
                        <a:pt x="106021" y="4570110"/>
                      </a:cubicBezTo>
                      <a:cubicBezTo>
                        <a:pt x="131795" y="4231543"/>
                        <a:pt x="259332" y="3842626"/>
                        <a:pt x="367786" y="3576131"/>
                      </a:cubicBezTo>
                      <a:cubicBezTo>
                        <a:pt x="476240" y="3309636"/>
                        <a:pt x="614432" y="3136231"/>
                        <a:pt x="756746" y="2971138"/>
                      </a:cubicBezTo>
                      <a:cubicBezTo>
                        <a:pt x="899060" y="2806045"/>
                        <a:pt x="1072366" y="2678183"/>
                        <a:pt x="1221671" y="2585571"/>
                      </a:cubicBezTo>
                      <a:cubicBezTo>
                        <a:pt x="1370976" y="2492959"/>
                        <a:pt x="1493822" y="2445709"/>
                        <a:pt x="1652577" y="2415468"/>
                      </a:cubicBezTo>
                      <a:cubicBezTo>
                        <a:pt x="1811332" y="2385227"/>
                        <a:pt x="2000327" y="2394677"/>
                        <a:pt x="2174201" y="2404127"/>
                      </a:cubicBezTo>
                      <a:cubicBezTo>
                        <a:pt x="2348075" y="2413577"/>
                        <a:pt x="2548410" y="2424919"/>
                        <a:pt x="2695825" y="2472170"/>
                      </a:cubicBezTo>
                      <a:cubicBezTo>
                        <a:pt x="2843240" y="2519421"/>
                        <a:pt x="2920727" y="2613922"/>
                        <a:pt x="3058692" y="2687633"/>
                      </a:cubicBezTo>
                      <a:cubicBezTo>
                        <a:pt x="3196657" y="2761344"/>
                        <a:pt x="3388200" y="2806782"/>
                        <a:pt x="3523616" y="2914436"/>
                      </a:cubicBezTo>
                      <a:cubicBezTo>
                        <a:pt x="3659032" y="3022090"/>
                        <a:pt x="3754011" y="3252288"/>
                        <a:pt x="3871187" y="3333560"/>
                      </a:cubicBezTo>
                      <a:cubicBezTo>
                        <a:pt x="3988363" y="3414832"/>
                        <a:pt x="4071040" y="3383090"/>
                        <a:pt x="4226675" y="3402068"/>
                      </a:cubicBezTo>
                      <a:cubicBezTo>
                        <a:pt x="4382310" y="3421046"/>
                        <a:pt x="4684229" y="3476110"/>
                        <a:pt x="4804996" y="3447428"/>
                      </a:cubicBezTo>
                      <a:cubicBezTo>
                        <a:pt x="4925763" y="3418746"/>
                        <a:pt x="4849219" y="3284788"/>
                        <a:pt x="4951276" y="3229977"/>
                      </a:cubicBezTo>
                      <a:cubicBezTo>
                        <a:pt x="5053333" y="3175166"/>
                        <a:pt x="5233823" y="3203282"/>
                        <a:pt x="5417336" y="3118561"/>
                      </a:cubicBezTo>
                      <a:cubicBezTo>
                        <a:pt x="5600849" y="3033840"/>
                        <a:pt x="5887931" y="2874747"/>
                        <a:pt x="6052356" y="2721654"/>
                      </a:cubicBezTo>
                      <a:cubicBezTo>
                        <a:pt x="6216781" y="2568561"/>
                        <a:pt x="6282930" y="2366326"/>
                        <a:pt x="6403886" y="2200003"/>
                      </a:cubicBezTo>
                      <a:cubicBezTo>
                        <a:pt x="6524842" y="2033680"/>
                        <a:pt x="6625009" y="1895707"/>
                        <a:pt x="6778094" y="1723714"/>
                      </a:cubicBezTo>
                      <a:cubicBezTo>
                        <a:pt x="6931179" y="1551721"/>
                        <a:pt x="7184431" y="1343816"/>
                        <a:pt x="7322396" y="1168043"/>
                      </a:cubicBezTo>
                      <a:cubicBezTo>
                        <a:pt x="7460361" y="992270"/>
                        <a:pt x="7503569" y="820015"/>
                        <a:pt x="7605887" y="669073"/>
                      </a:cubicBezTo>
                      <a:cubicBezTo>
                        <a:pt x="7708205" y="518131"/>
                        <a:pt x="7817240" y="373903"/>
                        <a:pt x="7936306" y="262391"/>
                      </a:cubicBezTo>
                      <a:cubicBezTo>
                        <a:pt x="8055372" y="150879"/>
                        <a:pt x="8320284" y="0"/>
                        <a:pt x="8320284"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2" name="Freeform 21"/>
                <p:cNvSpPr/>
                <p:nvPr/>
              </p:nvSpPr>
              <p:spPr>
                <a:xfrm>
                  <a:off x="6950918" y="192784"/>
                  <a:ext cx="883371" cy="2574230"/>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371" h="2574230">
                      <a:moveTo>
                        <a:pt x="816732" y="2574230"/>
                      </a:moveTo>
                      <a:cubicBezTo>
                        <a:pt x="837521" y="2479728"/>
                        <a:pt x="869650" y="2404127"/>
                        <a:pt x="873430" y="2336086"/>
                      </a:cubicBezTo>
                      <a:cubicBezTo>
                        <a:pt x="877210" y="2268045"/>
                        <a:pt x="907450" y="2300175"/>
                        <a:pt x="839412" y="2165982"/>
                      </a:cubicBezTo>
                      <a:cubicBezTo>
                        <a:pt x="771374" y="2031789"/>
                        <a:pt x="567261" y="1704813"/>
                        <a:pt x="465204" y="1530930"/>
                      </a:cubicBezTo>
                      <a:cubicBezTo>
                        <a:pt x="363147" y="1357047"/>
                        <a:pt x="304558" y="1264435"/>
                        <a:pt x="227071" y="1122682"/>
                      </a:cubicBezTo>
                      <a:cubicBezTo>
                        <a:pt x="149584" y="980929"/>
                        <a:pt x="5949" y="803265"/>
                        <a:pt x="279" y="680413"/>
                      </a:cubicBezTo>
                      <a:cubicBezTo>
                        <a:pt x="-5391" y="557561"/>
                        <a:pt x="75876" y="498969"/>
                        <a:pt x="193052" y="385567"/>
                      </a:cubicBezTo>
                      <a:cubicBezTo>
                        <a:pt x="310228" y="272165"/>
                        <a:pt x="703336" y="0"/>
                        <a:pt x="703336"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3" name="Freeform 22"/>
                <p:cNvSpPr/>
                <p:nvPr/>
              </p:nvSpPr>
              <p:spPr>
                <a:xfrm>
                  <a:off x="7790331" y="2624514"/>
                  <a:ext cx="1270039" cy="993637"/>
                </a:xfrm>
                <a:custGeom>
                  <a:avLst/>
                  <a:gdLst>
                    <a:gd name="connsiteX0" fmla="*/ 0 w 1746304"/>
                    <a:gd name="connsiteY0" fmla="*/ 392412 h 392412"/>
                    <a:gd name="connsiteX1" fmla="*/ 192774 w 1746304"/>
                    <a:gd name="connsiteY1" fmla="*/ 120246 h 392412"/>
                    <a:gd name="connsiteX2" fmla="*/ 827794 w 1746304"/>
                    <a:gd name="connsiteY2" fmla="*/ 6844 h 392412"/>
                    <a:gd name="connsiteX3" fmla="*/ 1530851 w 1746304"/>
                    <a:gd name="connsiteY3" fmla="*/ 18184 h 392412"/>
                    <a:gd name="connsiteX4" fmla="*/ 1746304 w 1746304"/>
                    <a:gd name="connsiteY4" fmla="*/ 63545 h 392412"/>
                    <a:gd name="connsiteX0" fmla="*/ 289800 w 1559839"/>
                    <a:gd name="connsiteY0" fmla="*/ 7681 h 1089118"/>
                    <a:gd name="connsiteX1" fmla="*/ 6309 w 1559839"/>
                    <a:gd name="connsiteY1" fmla="*/ 1039640 h 1089118"/>
                    <a:gd name="connsiteX2" fmla="*/ 641329 w 1559839"/>
                    <a:gd name="connsiteY2" fmla="*/ 926238 h 1089118"/>
                    <a:gd name="connsiteX3" fmla="*/ 1344386 w 1559839"/>
                    <a:gd name="connsiteY3" fmla="*/ 937578 h 1089118"/>
                    <a:gd name="connsiteX4" fmla="*/ 1559839 w 1559839"/>
                    <a:gd name="connsiteY4" fmla="*/ 982939 h 1089118"/>
                    <a:gd name="connsiteX0" fmla="*/ 0 w 1270039"/>
                    <a:gd name="connsiteY0" fmla="*/ 19584 h 994842"/>
                    <a:gd name="connsiteX1" fmla="*/ 158755 w 1270039"/>
                    <a:gd name="connsiteY1" fmla="*/ 405150 h 994842"/>
                    <a:gd name="connsiteX2" fmla="*/ 351529 w 1270039"/>
                    <a:gd name="connsiteY2" fmla="*/ 938141 h 994842"/>
                    <a:gd name="connsiteX3" fmla="*/ 1054586 w 1270039"/>
                    <a:gd name="connsiteY3" fmla="*/ 949481 h 994842"/>
                    <a:gd name="connsiteX4" fmla="*/ 1270039 w 1270039"/>
                    <a:gd name="connsiteY4" fmla="*/ 994842 h 994842"/>
                    <a:gd name="connsiteX0" fmla="*/ 0 w 1270039"/>
                    <a:gd name="connsiteY0" fmla="*/ 17758 h 993637"/>
                    <a:gd name="connsiteX1" fmla="*/ 158755 w 1270039"/>
                    <a:gd name="connsiteY1" fmla="*/ 403324 h 993637"/>
                    <a:gd name="connsiteX2" fmla="*/ 544303 w 1270039"/>
                    <a:gd name="connsiteY2" fmla="*/ 664149 h 993637"/>
                    <a:gd name="connsiteX3" fmla="*/ 1054586 w 1270039"/>
                    <a:gd name="connsiteY3" fmla="*/ 947655 h 993637"/>
                    <a:gd name="connsiteX4" fmla="*/ 1270039 w 1270039"/>
                    <a:gd name="connsiteY4" fmla="*/ 993016 h 99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39" h="993637">
                      <a:moveTo>
                        <a:pt x="0" y="17758"/>
                      </a:moveTo>
                      <a:cubicBezTo>
                        <a:pt x="27404" y="-86195"/>
                        <a:pt x="68038" y="295592"/>
                        <a:pt x="158755" y="403324"/>
                      </a:cubicBezTo>
                      <a:cubicBezTo>
                        <a:pt x="249472" y="511056"/>
                        <a:pt x="394998" y="573427"/>
                        <a:pt x="544303" y="664149"/>
                      </a:cubicBezTo>
                      <a:cubicBezTo>
                        <a:pt x="693608" y="754871"/>
                        <a:pt x="933630" y="892844"/>
                        <a:pt x="1054586" y="947655"/>
                      </a:cubicBezTo>
                      <a:cubicBezTo>
                        <a:pt x="1175542" y="1002466"/>
                        <a:pt x="1270039" y="993016"/>
                        <a:pt x="1270039" y="993016"/>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4" name="Freeform 23"/>
                <p:cNvSpPr/>
                <p:nvPr/>
              </p:nvSpPr>
              <p:spPr>
                <a:xfrm>
                  <a:off x="657698" y="795886"/>
                  <a:ext cx="6304839" cy="2390718"/>
                </a:xfrm>
                <a:custGeom>
                  <a:avLst/>
                  <a:gdLst>
                    <a:gd name="connsiteX0" fmla="*/ 0 w 6157423"/>
                    <a:gd name="connsiteY0" fmla="*/ 2256704 h 2256704"/>
                    <a:gd name="connsiteX1" fmla="*/ 396888 w 6157423"/>
                    <a:gd name="connsiteY1" fmla="*/ 2086601 h 2256704"/>
                    <a:gd name="connsiteX2" fmla="*/ 918511 w 6157423"/>
                    <a:gd name="connsiteY2" fmla="*/ 2007219 h 2256704"/>
                    <a:gd name="connsiteX3" fmla="*/ 1394776 w 6157423"/>
                    <a:gd name="connsiteY3" fmla="*/ 1950518 h 2256704"/>
                    <a:gd name="connsiteX4" fmla="*/ 1893720 w 6157423"/>
                    <a:gd name="connsiteY4" fmla="*/ 1825776 h 2256704"/>
                    <a:gd name="connsiteX5" fmla="*/ 2426683 w 6157423"/>
                    <a:gd name="connsiteY5" fmla="*/ 1564951 h 2256704"/>
                    <a:gd name="connsiteX6" fmla="*/ 3129740 w 6157423"/>
                    <a:gd name="connsiteY6" fmla="*/ 1043300 h 2256704"/>
                    <a:gd name="connsiteX7" fmla="*/ 3594665 w 6157423"/>
                    <a:gd name="connsiteY7" fmla="*/ 589691 h 2256704"/>
                    <a:gd name="connsiteX8" fmla="*/ 3934854 w 6157423"/>
                    <a:gd name="connsiteY8" fmla="*/ 283505 h 2256704"/>
                    <a:gd name="connsiteX9" fmla="*/ 4172987 w 6157423"/>
                    <a:gd name="connsiteY9" fmla="*/ 124742 h 2256704"/>
                    <a:gd name="connsiteX10" fmla="*/ 4399780 w 6157423"/>
                    <a:gd name="connsiteY10" fmla="*/ 124742 h 2256704"/>
                    <a:gd name="connsiteX11" fmla="*/ 4819346 w 6157423"/>
                    <a:gd name="connsiteY11" fmla="*/ 192784 h 2256704"/>
                    <a:gd name="connsiteX12" fmla="*/ 5556423 w 6157423"/>
                    <a:gd name="connsiteY12" fmla="*/ 328866 h 2256704"/>
                    <a:gd name="connsiteX13" fmla="*/ 6157423 w 6157423"/>
                    <a:gd name="connsiteY13" fmla="*/ 0 h 2256704"/>
                    <a:gd name="connsiteX0" fmla="*/ 0 w 6157423"/>
                    <a:gd name="connsiteY0" fmla="*/ 2256704 h 2256704"/>
                    <a:gd name="connsiteX1" fmla="*/ 396888 w 6157423"/>
                    <a:gd name="connsiteY1" fmla="*/ 2086601 h 2256704"/>
                    <a:gd name="connsiteX2" fmla="*/ 918511 w 6157423"/>
                    <a:gd name="connsiteY2" fmla="*/ 2007219 h 2256704"/>
                    <a:gd name="connsiteX3" fmla="*/ 1394776 w 6157423"/>
                    <a:gd name="connsiteY3" fmla="*/ 1950518 h 2256704"/>
                    <a:gd name="connsiteX4" fmla="*/ 1893720 w 6157423"/>
                    <a:gd name="connsiteY4" fmla="*/ 1825776 h 2256704"/>
                    <a:gd name="connsiteX5" fmla="*/ 2426683 w 6157423"/>
                    <a:gd name="connsiteY5" fmla="*/ 1564951 h 2256704"/>
                    <a:gd name="connsiteX6" fmla="*/ 3129740 w 6157423"/>
                    <a:gd name="connsiteY6" fmla="*/ 1043300 h 2256704"/>
                    <a:gd name="connsiteX7" fmla="*/ 3594665 w 6157423"/>
                    <a:gd name="connsiteY7" fmla="*/ 589691 h 2256704"/>
                    <a:gd name="connsiteX8" fmla="*/ 3934854 w 6157423"/>
                    <a:gd name="connsiteY8" fmla="*/ 283505 h 2256704"/>
                    <a:gd name="connsiteX9" fmla="*/ 4354422 w 6157423"/>
                    <a:gd name="connsiteY9" fmla="*/ 22680 h 2256704"/>
                    <a:gd name="connsiteX10" fmla="*/ 4399780 w 6157423"/>
                    <a:gd name="connsiteY10" fmla="*/ 124742 h 2256704"/>
                    <a:gd name="connsiteX11" fmla="*/ 4819346 w 6157423"/>
                    <a:gd name="connsiteY11" fmla="*/ 192784 h 2256704"/>
                    <a:gd name="connsiteX12" fmla="*/ 5556423 w 6157423"/>
                    <a:gd name="connsiteY12" fmla="*/ 328866 h 2256704"/>
                    <a:gd name="connsiteX13" fmla="*/ 6157423 w 6157423"/>
                    <a:gd name="connsiteY13" fmla="*/ 0 h 2256704"/>
                    <a:gd name="connsiteX0" fmla="*/ 0 w 6157423"/>
                    <a:gd name="connsiteY0" fmla="*/ 2274590 h 2274590"/>
                    <a:gd name="connsiteX1" fmla="*/ 396888 w 6157423"/>
                    <a:gd name="connsiteY1" fmla="*/ 2104487 h 2274590"/>
                    <a:gd name="connsiteX2" fmla="*/ 918511 w 6157423"/>
                    <a:gd name="connsiteY2" fmla="*/ 2025105 h 2274590"/>
                    <a:gd name="connsiteX3" fmla="*/ 1394776 w 6157423"/>
                    <a:gd name="connsiteY3" fmla="*/ 1968404 h 2274590"/>
                    <a:gd name="connsiteX4" fmla="*/ 1893720 w 6157423"/>
                    <a:gd name="connsiteY4" fmla="*/ 1843662 h 2274590"/>
                    <a:gd name="connsiteX5" fmla="*/ 2426683 w 6157423"/>
                    <a:gd name="connsiteY5" fmla="*/ 1582837 h 2274590"/>
                    <a:gd name="connsiteX6" fmla="*/ 3129740 w 6157423"/>
                    <a:gd name="connsiteY6" fmla="*/ 1061186 h 2274590"/>
                    <a:gd name="connsiteX7" fmla="*/ 3594665 w 6157423"/>
                    <a:gd name="connsiteY7" fmla="*/ 607577 h 2274590"/>
                    <a:gd name="connsiteX8" fmla="*/ 3934854 w 6157423"/>
                    <a:gd name="connsiteY8" fmla="*/ 301391 h 2274590"/>
                    <a:gd name="connsiteX9" fmla="*/ 4354422 w 6157423"/>
                    <a:gd name="connsiteY9" fmla="*/ 40566 h 2274590"/>
                    <a:gd name="connsiteX10" fmla="*/ 4615233 w 6157423"/>
                    <a:gd name="connsiteY10" fmla="*/ 17886 h 2274590"/>
                    <a:gd name="connsiteX11" fmla="*/ 4819346 w 6157423"/>
                    <a:gd name="connsiteY11" fmla="*/ 210670 h 2274590"/>
                    <a:gd name="connsiteX12" fmla="*/ 5556423 w 6157423"/>
                    <a:gd name="connsiteY12" fmla="*/ 346752 h 2274590"/>
                    <a:gd name="connsiteX13" fmla="*/ 6157423 w 6157423"/>
                    <a:gd name="connsiteY13" fmla="*/ 17886 h 2274590"/>
                    <a:gd name="connsiteX0" fmla="*/ 0 w 6157423"/>
                    <a:gd name="connsiteY0" fmla="*/ 2265975 h 2265975"/>
                    <a:gd name="connsiteX1" fmla="*/ 396888 w 6157423"/>
                    <a:gd name="connsiteY1" fmla="*/ 2095872 h 2265975"/>
                    <a:gd name="connsiteX2" fmla="*/ 918511 w 6157423"/>
                    <a:gd name="connsiteY2" fmla="*/ 2016490 h 2265975"/>
                    <a:gd name="connsiteX3" fmla="*/ 1394776 w 6157423"/>
                    <a:gd name="connsiteY3" fmla="*/ 1959789 h 2265975"/>
                    <a:gd name="connsiteX4" fmla="*/ 1893720 w 6157423"/>
                    <a:gd name="connsiteY4" fmla="*/ 1835047 h 2265975"/>
                    <a:gd name="connsiteX5" fmla="*/ 2426683 w 6157423"/>
                    <a:gd name="connsiteY5" fmla="*/ 1574222 h 2265975"/>
                    <a:gd name="connsiteX6" fmla="*/ 3129740 w 6157423"/>
                    <a:gd name="connsiteY6" fmla="*/ 1052571 h 2265975"/>
                    <a:gd name="connsiteX7" fmla="*/ 3594665 w 6157423"/>
                    <a:gd name="connsiteY7" fmla="*/ 598962 h 2265975"/>
                    <a:gd name="connsiteX8" fmla="*/ 3934854 w 6157423"/>
                    <a:gd name="connsiteY8" fmla="*/ 292776 h 2265975"/>
                    <a:gd name="connsiteX9" fmla="*/ 4354422 w 6157423"/>
                    <a:gd name="connsiteY9" fmla="*/ 31951 h 2265975"/>
                    <a:gd name="connsiteX10" fmla="*/ 4615233 w 6157423"/>
                    <a:gd name="connsiteY10" fmla="*/ 9271 h 2265975"/>
                    <a:gd name="connsiteX11" fmla="*/ 4910063 w 6157423"/>
                    <a:gd name="connsiteY11" fmla="*/ 77312 h 2265975"/>
                    <a:gd name="connsiteX12" fmla="*/ 5556423 w 6157423"/>
                    <a:gd name="connsiteY12" fmla="*/ 338137 h 2265975"/>
                    <a:gd name="connsiteX13" fmla="*/ 6157423 w 6157423"/>
                    <a:gd name="connsiteY13" fmla="*/ 9271 h 2265975"/>
                    <a:gd name="connsiteX0" fmla="*/ 0 w 6304839"/>
                    <a:gd name="connsiteY0" fmla="*/ 2390718 h 2390718"/>
                    <a:gd name="connsiteX1" fmla="*/ 544304 w 6304839"/>
                    <a:gd name="connsiteY1" fmla="*/ 2095872 h 2390718"/>
                    <a:gd name="connsiteX2" fmla="*/ 1065927 w 6304839"/>
                    <a:gd name="connsiteY2" fmla="*/ 20164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493504 w 6304839"/>
                    <a:gd name="connsiteY1" fmla="*/ 1956172 h 2390718"/>
                    <a:gd name="connsiteX2" fmla="*/ 1065927 w 6304839"/>
                    <a:gd name="connsiteY2" fmla="*/ 20164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493504 w 6304839"/>
                    <a:gd name="connsiteY1" fmla="*/ 1956172 h 2390718"/>
                    <a:gd name="connsiteX2" fmla="*/ 964327 w 6304839"/>
                    <a:gd name="connsiteY2" fmla="*/ 19275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964327 w 6304839"/>
                    <a:gd name="connsiteY2" fmla="*/ 19275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862727 w 6304839"/>
                    <a:gd name="connsiteY2" fmla="*/ 19021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91904 w 6304839"/>
                    <a:gd name="connsiteY1" fmla="*/ 1993158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67244 w 6304839"/>
                    <a:gd name="connsiteY1" fmla="*/ 198082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67244 w 6304839"/>
                    <a:gd name="connsiteY1" fmla="*/ 198082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835990 w 6304839"/>
                    <a:gd name="connsiteY2" fmla="*/ 1857629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260297 w 6304839"/>
                    <a:gd name="connsiteY1" fmla="*/ 1936267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197911 w 6304839"/>
                    <a:gd name="connsiteY1" fmla="*/ 1958548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4839" h="2390718">
                      <a:moveTo>
                        <a:pt x="0" y="2390718"/>
                      </a:moveTo>
                      <a:cubicBezTo>
                        <a:pt x="121901" y="2326457"/>
                        <a:pt x="66749" y="2052595"/>
                        <a:pt x="197911" y="1958548"/>
                      </a:cubicBezTo>
                      <a:cubicBezTo>
                        <a:pt x="329073" y="1864501"/>
                        <a:pt x="641882" y="1819062"/>
                        <a:pt x="786973" y="1826436"/>
                      </a:cubicBezTo>
                      <a:cubicBezTo>
                        <a:pt x="932064" y="1833810"/>
                        <a:pt x="955213" y="1993194"/>
                        <a:pt x="1068457" y="2002794"/>
                      </a:cubicBezTo>
                      <a:cubicBezTo>
                        <a:pt x="1181701" y="2012394"/>
                        <a:pt x="1380079" y="1987747"/>
                        <a:pt x="1542192" y="1959789"/>
                      </a:cubicBezTo>
                      <a:cubicBezTo>
                        <a:pt x="1704305" y="1931831"/>
                        <a:pt x="1869152" y="1899308"/>
                        <a:pt x="2041136" y="1835047"/>
                      </a:cubicBezTo>
                      <a:cubicBezTo>
                        <a:pt x="2213121" y="1770786"/>
                        <a:pt x="2368096" y="1704635"/>
                        <a:pt x="2574099" y="1574222"/>
                      </a:cubicBezTo>
                      <a:cubicBezTo>
                        <a:pt x="2780102" y="1443809"/>
                        <a:pt x="3082492" y="1215114"/>
                        <a:pt x="3277156" y="1052571"/>
                      </a:cubicBezTo>
                      <a:cubicBezTo>
                        <a:pt x="3471820" y="890028"/>
                        <a:pt x="3607895" y="725594"/>
                        <a:pt x="3742081" y="598962"/>
                      </a:cubicBezTo>
                      <a:cubicBezTo>
                        <a:pt x="3876267" y="472330"/>
                        <a:pt x="3955644" y="387278"/>
                        <a:pt x="4082270" y="292776"/>
                      </a:cubicBezTo>
                      <a:cubicBezTo>
                        <a:pt x="4208896" y="198274"/>
                        <a:pt x="4388441" y="79202"/>
                        <a:pt x="4501838" y="31951"/>
                      </a:cubicBezTo>
                      <a:cubicBezTo>
                        <a:pt x="4615235" y="-15300"/>
                        <a:pt x="4670042" y="1711"/>
                        <a:pt x="4762649" y="9271"/>
                      </a:cubicBezTo>
                      <a:cubicBezTo>
                        <a:pt x="4855256" y="16831"/>
                        <a:pt x="4900614" y="22501"/>
                        <a:pt x="5057479" y="77312"/>
                      </a:cubicBezTo>
                      <a:cubicBezTo>
                        <a:pt x="5214344" y="132123"/>
                        <a:pt x="5495946" y="349477"/>
                        <a:pt x="5703839" y="338137"/>
                      </a:cubicBezTo>
                      <a:cubicBezTo>
                        <a:pt x="5911732" y="326797"/>
                        <a:pt x="6304839" y="9271"/>
                        <a:pt x="6304839" y="9271"/>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6" name="Freeform 35"/>
                <p:cNvSpPr/>
                <p:nvPr/>
              </p:nvSpPr>
              <p:spPr>
                <a:xfrm>
                  <a:off x="532241" y="3152970"/>
                  <a:ext cx="694538" cy="1723309"/>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462661 w 529300"/>
                    <a:gd name="connsiteY0" fmla="*/ 1705548 h 1705548"/>
                    <a:gd name="connsiteX1" fmla="*/ 519359 w 529300"/>
                    <a:gd name="connsiteY1" fmla="*/ 1467404 h 1705548"/>
                    <a:gd name="connsiteX2" fmla="*/ 485341 w 529300"/>
                    <a:gd name="connsiteY2" fmla="*/ 1297300 h 1705548"/>
                    <a:gd name="connsiteX3" fmla="*/ 111133 w 529300"/>
                    <a:gd name="connsiteY3" fmla="*/ 662248 h 1705548"/>
                    <a:gd name="connsiteX4" fmla="*/ 0 w 529300"/>
                    <a:gd name="connsiteY4" fmla="*/ 0 h 1705548"/>
                    <a:gd name="connsiteX0" fmla="*/ 462661 w 530078"/>
                    <a:gd name="connsiteY0" fmla="*/ 1705548 h 1705548"/>
                    <a:gd name="connsiteX1" fmla="*/ 519359 w 530078"/>
                    <a:gd name="connsiteY1" fmla="*/ 1467404 h 1705548"/>
                    <a:gd name="connsiteX2" fmla="*/ 485341 w 530078"/>
                    <a:gd name="connsiteY2" fmla="*/ 1297300 h 1705548"/>
                    <a:gd name="connsiteX3" fmla="*/ 98433 w 530078"/>
                    <a:gd name="connsiteY3" fmla="*/ 789248 h 1705548"/>
                    <a:gd name="connsiteX4" fmla="*/ 0 w 530078"/>
                    <a:gd name="connsiteY4" fmla="*/ 0 h 1705548"/>
                    <a:gd name="connsiteX0" fmla="*/ 500504 w 575349"/>
                    <a:gd name="connsiteY0" fmla="*/ 1705548 h 1705548"/>
                    <a:gd name="connsiteX1" fmla="*/ 557202 w 575349"/>
                    <a:gd name="connsiteY1" fmla="*/ 1467404 h 1705548"/>
                    <a:gd name="connsiteX2" fmla="*/ 523184 w 575349"/>
                    <a:gd name="connsiteY2" fmla="*/ 1297300 h 1705548"/>
                    <a:gd name="connsiteX3" fmla="*/ 21976 w 575349"/>
                    <a:gd name="connsiteY3" fmla="*/ 827348 h 1705548"/>
                    <a:gd name="connsiteX4" fmla="*/ 37843 w 575349"/>
                    <a:gd name="connsiteY4" fmla="*/ 0 h 1705548"/>
                    <a:gd name="connsiteX0" fmla="*/ 500504 w 636114"/>
                    <a:gd name="connsiteY0" fmla="*/ 1705548 h 1705548"/>
                    <a:gd name="connsiteX1" fmla="*/ 557202 w 636114"/>
                    <a:gd name="connsiteY1" fmla="*/ 1467404 h 1705548"/>
                    <a:gd name="connsiteX2" fmla="*/ 603113 w 636114"/>
                    <a:gd name="connsiteY2" fmla="*/ 1359464 h 1705548"/>
                    <a:gd name="connsiteX3" fmla="*/ 21976 w 636114"/>
                    <a:gd name="connsiteY3" fmla="*/ 827348 h 1705548"/>
                    <a:gd name="connsiteX4" fmla="*/ 37843 w 636114"/>
                    <a:gd name="connsiteY4" fmla="*/ 0 h 1705548"/>
                    <a:gd name="connsiteX0" fmla="*/ 500504 w 653076"/>
                    <a:gd name="connsiteY0" fmla="*/ 1705548 h 1705548"/>
                    <a:gd name="connsiteX1" fmla="*/ 610488 w 653076"/>
                    <a:gd name="connsiteY1" fmla="*/ 1502926 h 1705548"/>
                    <a:gd name="connsiteX2" fmla="*/ 603113 w 653076"/>
                    <a:gd name="connsiteY2" fmla="*/ 1359464 h 1705548"/>
                    <a:gd name="connsiteX3" fmla="*/ 21976 w 653076"/>
                    <a:gd name="connsiteY3" fmla="*/ 827348 h 1705548"/>
                    <a:gd name="connsiteX4" fmla="*/ 37843 w 653076"/>
                    <a:gd name="connsiteY4" fmla="*/ 0 h 1705548"/>
                    <a:gd name="connsiteX0" fmla="*/ 536027 w 651500"/>
                    <a:gd name="connsiteY0" fmla="*/ 1723309 h 1723309"/>
                    <a:gd name="connsiteX1" fmla="*/ 610488 w 651500"/>
                    <a:gd name="connsiteY1" fmla="*/ 1502926 h 1723309"/>
                    <a:gd name="connsiteX2" fmla="*/ 603113 w 651500"/>
                    <a:gd name="connsiteY2" fmla="*/ 1359464 h 1723309"/>
                    <a:gd name="connsiteX3" fmla="*/ 21976 w 651500"/>
                    <a:gd name="connsiteY3" fmla="*/ 827348 h 1723309"/>
                    <a:gd name="connsiteX4" fmla="*/ 37843 w 651500"/>
                    <a:gd name="connsiteY4" fmla="*/ 0 h 1723309"/>
                    <a:gd name="connsiteX0" fmla="*/ 536027 w 686326"/>
                    <a:gd name="connsiteY0" fmla="*/ 1723309 h 1723309"/>
                    <a:gd name="connsiteX1" fmla="*/ 610488 w 686326"/>
                    <a:gd name="connsiteY1" fmla="*/ 1502926 h 1723309"/>
                    <a:gd name="connsiteX2" fmla="*/ 647517 w 686326"/>
                    <a:gd name="connsiteY2" fmla="*/ 1386105 h 1723309"/>
                    <a:gd name="connsiteX3" fmla="*/ 21976 w 686326"/>
                    <a:gd name="connsiteY3" fmla="*/ 827348 h 1723309"/>
                    <a:gd name="connsiteX4" fmla="*/ 37843 w 686326"/>
                    <a:gd name="connsiteY4" fmla="*/ 0 h 1723309"/>
                    <a:gd name="connsiteX0" fmla="*/ 536027 w 694538"/>
                    <a:gd name="connsiteY0" fmla="*/ 1723309 h 1723309"/>
                    <a:gd name="connsiteX1" fmla="*/ 637130 w 694538"/>
                    <a:gd name="connsiteY1" fmla="*/ 1529567 h 1723309"/>
                    <a:gd name="connsiteX2" fmla="*/ 647517 w 694538"/>
                    <a:gd name="connsiteY2" fmla="*/ 1386105 h 1723309"/>
                    <a:gd name="connsiteX3" fmla="*/ 21976 w 694538"/>
                    <a:gd name="connsiteY3" fmla="*/ 827348 h 1723309"/>
                    <a:gd name="connsiteX4" fmla="*/ 37843 w 694538"/>
                    <a:gd name="connsiteY4" fmla="*/ 0 h 172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8" h="1723309">
                      <a:moveTo>
                        <a:pt x="536027" y="1723309"/>
                      </a:moveTo>
                      <a:cubicBezTo>
                        <a:pt x="556816" y="1628807"/>
                        <a:pt x="618548" y="1585768"/>
                        <a:pt x="637130" y="1529567"/>
                      </a:cubicBezTo>
                      <a:cubicBezTo>
                        <a:pt x="655712" y="1473366"/>
                        <a:pt x="750043" y="1503141"/>
                        <a:pt x="647517" y="1386105"/>
                      </a:cubicBezTo>
                      <a:cubicBezTo>
                        <a:pt x="544991" y="1269069"/>
                        <a:pt x="102866" y="1043565"/>
                        <a:pt x="21976" y="827348"/>
                      </a:cubicBezTo>
                      <a:cubicBezTo>
                        <a:pt x="-58914" y="611131"/>
                        <a:pt x="115330" y="141753"/>
                        <a:pt x="37843"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1" name="Freeform 70"/>
                <p:cNvSpPr/>
                <p:nvPr/>
              </p:nvSpPr>
              <p:spPr>
                <a:xfrm>
                  <a:off x="4358701" y="4406420"/>
                  <a:ext cx="415066" cy="796720"/>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646359 w 656300"/>
                    <a:gd name="connsiteY0" fmla="*/ 1213404 h 1213404"/>
                    <a:gd name="connsiteX1" fmla="*/ 612341 w 656300"/>
                    <a:gd name="connsiteY1" fmla="*/ 1043300 h 1213404"/>
                    <a:gd name="connsiteX2" fmla="*/ 238133 w 656300"/>
                    <a:gd name="connsiteY2" fmla="*/ 408248 h 1213404"/>
                    <a:gd name="connsiteX3" fmla="*/ 0 w 656300"/>
                    <a:gd name="connsiteY3" fmla="*/ 0 h 1213404"/>
                    <a:gd name="connsiteX0" fmla="*/ 612341 w 612341"/>
                    <a:gd name="connsiteY0" fmla="*/ 1043300 h 1043300"/>
                    <a:gd name="connsiteX1" fmla="*/ 238133 w 612341"/>
                    <a:gd name="connsiteY1" fmla="*/ 408248 h 1043300"/>
                    <a:gd name="connsiteX2" fmla="*/ 0 w 612341"/>
                    <a:gd name="connsiteY2" fmla="*/ 0 h 1043300"/>
                    <a:gd name="connsiteX0" fmla="*/ 612341 w 612341"/>
                    <a:gd name="connsiteY0" fmla="*/ 1043300 h 1043300"/>
                    <a:gd name="connsiteX1" fmla="*/ 366117 w 612341"/>
                    <a:gd name="connsiteY1" fmla="*/ 611410 h 1043300"/>
                    <a:gd name="connsiteX2" fmla="*/ 238133 w 612341"/>
                    <a:gd name="connsiteY2" fmla="*/ 408248 h 1043300"/>
                    <a:gd name="connsiteX3" fmla="*/ 0 w 612341"/>
                    <a:gd name="connsiteY3" fmla="*/ 0 h 1043300"/>
                    <a:gd name="connsiteX0" fmla="*/ 476715 w 476715"/>
                    <a:gd name="connsiteY0" fmla="*/ 809049 h 809049"/>
                    <a:gd name="connsiteX1" fmla="*/ 366117 w 476715"/>
                    <a:gd name="connsiteY1" fmla="*/ 611410 h 809049"/>
                    <a:gd name="connsiteX2" fmla="*/ 238133 w 476715"/>
                    <a:gd name="connsiteY2" fmla="*/ 408248 h 809049"/>
                    <a:gd name="connsiteX3" fmla="*/ 0 w 476715"/>
                    <a:gd name="connsiteY3" fmla="*/ 0 h 809049"/>
                    <a:gd name="connsiteX0" fmla="*/ 415066 w 415066"/>
                    <a:gd name="connsiteY0" fmla="*/ 722746 h 722746"/>
                    <a:gd name="connsiteX1" fmla="*/ 366117 w 415066"/>
                    <a:gd name="connsiteY1" fmla="*/ 611410 h 722746"/>
                    <a:gd name="connsiteX2" fmla="*/ 238133 w 415066"/>
                    <a:gd name="connsiteY2" fmla="*/ 408248 h 722746"/>
                    <a:gd name="connsiteX3" fmla="*/ 0 w 415066"/>
                    <a:gd name="connsiteY3" fmla="*/ 0 h 722746"/>
                    <a:gd name="connsiteX0" fmla="*/ 415066 w 415066"/>
                    <a:gd name="connsiteY0" fmla="*/ 722746 h 722746"/>
                    <a:gd name="connsiteX1" fmla="*/ 238133 w 415066"/>
                    <a:gd name="connsiteY1" fmla="*/ 408248 h 722746"/>
                    <a:gd name="connsiteX2" fmla="*/ 0 w 415066"/>
                    <a:gd name="connsiteY2" fmla="*/ 0 h 722746"/>
                    <a:gd name="connsiteX0" fmla="*/ 415066 w 415066"/>
                    <a:gd name="connsiteY0" fmla="*/ 796720 h 796720"/>
                    <a:gd name="connsiteX1" fmla="*/ 238133 w 415066"/>
                    <a:gd name="connsiteY1" fmla="*/ 408248 h 796720"/>
                    <a:gd name="connsiteX2" fmla="*/ 0 w 415066"/>
                    <a:gd name="connsiteY2" fmla="*/ 0 h 796720"/>
                  </a:gdLst>
                  <a:ahLst/>
                  <a:cxnLst>
                    <a:cxn ang="0">
                      <a:pos x="connsiteX0" y="connsiteY0"/>
                    </a:cxn>
                    <a:cxn ang="0">
                      <a:pos x="connsiteX1" y="connsiteY1"/>
                    </a:cxn>
                    <a:cxn ang="0">
                      <a:pos x="connsiteX2" y="connsiteY2"/>
                    </a:cxn>
                  </a:cxnLst>
                  <a:rect l="l" t="t" r="r" b="b"/>
                  <a:pathLst>
                    <a:path w="415066" h="796720">
                      <a:moveTo>
                        <a:pt x="415066" y="796720"/>
                      </a:moveTo>
                      <a:cubicBezTo>
                        <a:pt x="378205" y="731200"/>
                        <a:pt x="307311" y="541035"/>
                        <a:pt x="238133" y="408248"/>
                      </a:cubicBezTo>
                      <a:cubicBezTo>
                        <a:pt x="168955" y="275461"/>
                        <a:pt x="77487" y="141753"/>
                        <a:pt x="0"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grpSp>
      </p:grpSp>
      <p:cxnSp>
        <p:nvCxnSpPr>
          <p:cNvPr id="115" name="Straight Arrow Connector 114"/>
          <p:cNvCxnSpPr>
            <a:stCxn id="43" idx="3"/>
            <a:endCxn id="22" idx="3"/>
          </p:cNvCxnSpPr>
          <p:nvPr/>
        </p:nvCxnSpPr>
        <p:spPr>
          <a:xfrm>
            <a:off x="4358701" y="763201"/>
            <a:ext cx="3057421" cy="960513"/>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118" name="Group 117"/>
          <p:cNvGrpSpPr/>
          <p:nvPr/>
        </p:nvGrpSpPr>
        <p:grpSpPr>
          <a:xfrm>
            <a:off x="71489" y="1341504"/>
            <a:ext cx="2310579" cy="1504891"/>
            <a:chOff x="-274837" y="908170"/>
            <a:chExt cx="2310579" cy="1504891"/>
          </a:xfrm>
          <a:solidFill>
            <a:srgbClr val="595959"/>
          </a:solidFill>
        </p:grpSpPr>
        <p:sp>
          <p:nvSpPr>
            <p:cNvPr id="119" name="Rectangle 118"/>
            <p:cNvSpPr/>
            <p:nvPr/>
          </p:nvSpPr>
          <p:spPr>
            <a:xfrm>
              <a:off x="-274837" y="908170"/>
              <a:ext cx="2310579" cy="646331"/>
            </a:xfrm>
            <a:prstGeom prst="rect">
              <a:avLst/>
            </a:prstGeom>
            <a:grpFill/>
            <a:ln>
              <a:solidFill>
                <a:srgbClr val="FFFF00"/>
              </a:solidFill>
            </a:ln>
          </p:spPr>
          <p:txBody>
            <a:bodyPr wrap="square">
              <a:spAutoFit/>
            </a:bodyPr>
            <a:lstStyle/>
            <a:p>
              <a:pPr algn="ctr"/>
              <a:r>
                <a:rPr lang="en-US" dirty="0" smtClean="0">
                  <a:solidFill>
                    <a:srgbClr val="FFFFFF"/>
                  </a:solidFill>
                </a:rPr>
                <a:t>Extra pavement &amp; shorter road crossings</a:t>
              </a:r>
              <a:endParaRPr lang="en-US" dirty="0">
                <a:solidFill>
                  <a:srgbClr val="FFFFFF"/>
                </a:solidFill>
              </a:endParaRPr>
            </a:p>
          </p:txBody>
        </p:sp>
        <p:cxnSp>
          <p:nvCxnSpPr>
            <p:cNvPr id="120" name="Straight Arrow Connector 119"/>
            <p:cNvCxnSpPr/>
            <p:nvPr/>
          </p:nvCxnSpPr>
          <p:spPr>
            <a:xfrm>
              <a:off x="405975" y="1554501"/>
              <a:ext cx="17278" cy="858560"/>
            </a:xfrm>
            <a:prstGeom prst="straightConnector1">
              <a:avLst/>
            </a:prstGeom>
            <a:grpFill/>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23" name="Freeform 122"/>
          <p:cNvSpPr/>
          <p:nvPr/>
        </p:nvSpPr>
        <p:spPr>
          <a:xfrm>
            <a:off x="5421833" y="2091576"/>
            <a:ext cx="3019844" cy="2789304"/>
          </a:xfrm>
          <a:custGeom>
            <a:avLst/>
            <a:gdLst>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084382 w 8459370"/>
              <a:gd name="connsiteY8" fmla="*/ 2698973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29740 w 8459370"/>
              <a:gd name="connsiteY8" fmla="*/ 2642272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62483 w 8391332"/>
              <a:gd name="connsiteY19" fmla="*/ 32886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531632 w 8391332"/>
              <a:gd name="connsiteY15" fmla="*/ 2256704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123783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20284"/>
              <a:gd name="connsiteY0" fmla="*/ 5554249 h 5554249"/>
              <a:gd name="connsiteX1" fmla="*/ 52735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46528 w 8320284"/>
              <a:gd name="connsiteY10" fmla="*/ 3259586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889628 w 8320284"/>
              <a:gd name="connsiteY13" fmla="*/ 3217648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951276 w 8320284"/>
              <a:gd name="connsiteY13" fmla="*/ 3229977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214263"/>
              <a:gd name="connsiteY0" fmla="*/ 4570110 h 4570110"/>
              <a:gd name="connsiteX1" fmla="*/ 261765 w 8214263"/>
              <a:gd name="connsiteY1" fmla="*/ 3576131 h 4570110"/>
              <a:gd name="connsiteX2" fmla="*/ 650725 w 8214263"/>
              <a:gd name="connsiteY2" fmla="*/ 2971138 h 4570110"/>
              <a:gd name="connsiteX3" fmla="*/ 1115650 w 8214263"/>
              <a:gd name="connsiteY3" fmla="*/ 2585571 h 4570110"/>
              <a:gd name="connsiteX4" fmla="*/ 1546556 w 8214263"/>
              <a:gd name="connsiteY4" fmla="*/ 2415468 h 4570110"/>
              <a:gd name="connsiteX5" fmla="*/ 2068180 w 8214263"/>
              <a:gd name="connsiteY5" fmla="*/ 2404127 h 4570110"/>
              <a:gd name="connsiteX6" fmla="*/ 2589804 w 8214263"/>
              <a:gd name="connsiteY6" fmla="*/ 2472170 h 4570110"/>
              <a:gd name="connsiteX7" fmla="*/ 2952671 w 8214263"/>
              <a:gd name="connsiteY7" fmla="*/ 2687633 h 4570110"/>
              <a:gd name="connsiteX8" fmla="*/ 3417595 w 8214263"/>
              <a:gd name="connsiteY8" fmla="*/ 2914436 h 4570110"/>
              <a:gd name="connsiteX9" fmla="*/ 3765166 w 8214263"/>
              <a:gd name="connsiteY9" fmla="*/ 3333560 h 4570110"/>
              <a:gd name="connsiteX10" fmla="*/ 4120654 w 8214263"/>
              <a:gd name="connsiteY10" fmla="*/ 3402068 h 4570110"/>
              <a:gd name="connsiteX11" fmla="*/ 4698975 w 8214263"/>
              <a:gd name="connsiteY11" fmla="*/ 3447428 h 4570110"/>
              <a:gd name="connsiteX12" fmla="*/ 4845255 w 8214263"/>
              <a:gd name="connsiteY12" fmla="*/ 3229977 h 4570110"/>
              <a:gd name="connsiteX13" fmla="*/ 5311315 w 8214263"/>
              <a:gd name="connsiteY13" fmla="*/ 3118561 h 4570110"/>
              <a:gd name="connsiteX14" fmla="*/ 5946335 w 8214263"/>
              <a:gd name="connsiteY14" fmla="*/ 2721654 h 4570110"/>
              <a:gd name="connsiteX15" fmla="*/ 6297865 w 8214263"/>
              <a:gd name="connsiteY15" fmla="*/ 2200003 h 4570110"/>
              <a:gd name="connsiteX16" fmla="*/ 6672073 w 8214263"/>
              <a:gd name="connsiteY16" fmla="*/ 1723714 h 4570110"/>
              <a:gd name="connsiteX17" fmla="*/ 7216375 w 8214263"/>
              <a:gd name="connsiteY17" fmla="*/ 1168043 h 4570110"/>
              <a:gd name="connsiteX18" fmla="*/ 7499866 w 8214263"/>
              <a:gd name="connsiteY18" fmla="*/ 669073 h 4570110"/>
              <a:gd name="connsiteX19" fmla="*/ 7874075 w 8214263"/>
              <a:gd name="connsiteY19" fmla="*/ 306186 h 4570110"/>
              <a:gd name="connsiteX20" fmla="*/ 8214263 w 8214263"/>
              <a:gd name="connsiteY20" fmla="*/ 0 h 4570110"/>
              <a:gd name="connsiteX0" fmla="*/ 0 w 7952498"/>
              <a:gd name="connsiteY0" fmla="*/ 3576131 h 3576131"/>
              <a:gd name="connsiteX1" fmla="*/ 388960 w 7952498"/>
              <a:gd name="connsiteY1" fmla="*/ 2971138 h 3576131"/>
              <a:gd name="connsiteX2" fmla="*/ 853885 w 7952498"/>
              <a:gd name="connsiteY2" fmla="*/ 2585571 h 3576131"/>
              <a:gd name="connsiteX3" fmla="*/ 1284791 w 7952498"/>
              <a:gd name="connsiteY3" fmla="*/ 2415468 h 3576131"/>
              <a:gd name="connsiteX4" fmla="*/ 1806415 w 7952498"/>
              <a:gd name="connsiteY4" fmla="*/ 2404127 h 3576131"/>
              <a:gd name="connsiteX5" fmla="*/ 2328039 w 7952498"/>
              <a:gd name="connsiteY5" fmla="*/ 2472170 h 3576131"/>
              <a:gd name="connsiteX6" fmla="*/ 2690906 w 7952498"/>
              <a:gd name="connsiteY6" fmla="*/ 2687633 h 3576131"/>
              <a:gd name="connsiteX7" fmla="*/ 3155830 w 7952498"/>
              <a:gd name="connsiteY7" fmla="*/ 2914436 h 3576131"/>
              <a:gd name="connsiteX8" fmla="*/ 3503401 w 7952498"/>
              <a:gd name="connsiteY8" fmla="*/ 3333560 h 3576131"/>
              <a:gd name="connsiteX9" fmla="*/ 3858889 w 7952498"/>
              <a:gd name="connsiteY9" fmla="*/ 3402068 h 3576131"/>
              <a:gd name="connsiteX10" fmla="*/ 4437210 w 7952498"/>
              <a:gd name="connsiteY10" fmla="*/ 3447428 h 3576131"/>
              <a:gd name="connsiteX11" fmla="*/ 4583490 w 7952498"/>
              <a:gd name="connsiteY11" fmla="*/ 3229977 h 3576131"/>
              <a:gd name="connsiteX12" fmla="*/ 5049550 w 7952498"/>
              <a:gd name="connsiteY12" fmla="*/ 3118561 h 3576131"/>
              <a:gd name="connsiteX13" fmla="*/ 5684570 w 7952498"/>
              <a:gd name="connsiteY13" fmla="*/ 2721654 h 3576131"/>
              <a:gd name="connsiteX14" fmla="*/ 6036100 w 7952498"/>
              <a:gd name="connsiteY14" fmla="*/ 2200003 h 3576131"/>
              <a:gd name="connsiteX15" fmla="*/ 6410308 w 7952498"/>
              <a:gd name="connsiteY15" fmla="*/ 1723714 h 3576131"/>
              <a:gd name="connsiteX16" fmla="*/ 6954610 w 7952498"/>
              <a:gd name="connsiteY16" fmla="*/ 1168043 h 3576131"/>
              <a:gd name="connsiteX17" fmla="*/ 7238101 w 7952498"/>
              <a:gd name="connsiteY17" fmla="*/ 669073 h 3576131"/>
              <a:gd name="connsiteX18" fmla="*/ 7612310 w 7952498"/>
              <a:gd name="connsiteY18" fmla="*/ 306186 h 3576131"/>
              <a:gd name="connsiteX19" fmla="*/ 7952498 w 7952498"/>
              <a:gd name="connsiteY19" fmla="*/ 0 h 3576131"/>
              <a:gd name="connsiteX0" fmla="*/ 0 w 7563538"/>
              <a:gd name="connsiteY0" fmla="*/ 2971138 h 3455546"/>
              <a:gd name="connsiteX1" fmla="*/ 464925 w 7563538"/>
              <a:gd name="connsiteY1" fmla="*/ 2585571 h 3455546"/>
              <a:gd name="connsiteX2" fmla="*/ 895831 w 7563538"/>
              <a:gd name="connsiteY2" fmla="*/ 2415468 h 3455546"/>
              <a:gd name="connsiteX3" fmla="*/ 1417455 w 7563538"/>
              <a:gd name="connsiteY3" fmla="*/ 2404127 h 3455546"/>
              <a:gd name="connsiteX4" fmla="*/ 1939079 w 7563538"/>
              <a:gd name="connsiteY4" fmla="*/ 2472170 h 3455546"/>
              <a:gd name="connsiteX5" fmla="*/ 2301946 w 7563538"/>
              <a:gd name="connsiteY5" fmla="*/ 2687633 h 3455546"/>
              <a:gd name="connsiteX6" fmla="*/ 2766870 w 7563538"/>
              <a:gd name="connsiteY6" fmla="*/ 2914436 h 3455546"/>
              <a:gd name="connsiteX7" fmla="*/ 3114441 w 7563538"/>
              <a:gd name="connsiteY7" fmla="*/ 3333560 h 3455546"/>
              <a:gd name="connsiteX8" fmla="*/ 3469929 w 7563538"/>
              <a:gd name="connsiteY8" fmla="*/ 3402068 h 3455546"/>
              <a:gd name="connsiteX9" fmla="*/ 4048250 w 7563538"/>
              <a:gd name="connsiteY9" fmla="*/ 3447428 h 3455546"/>
              <a:gd name="connsiteX10" fmla="*/ 4194530 w 7563538"/>
              <a:gd name="connsiteY10" fmla="*/ 3229977 h 3455546"/>
              <a:gd name="connsiteX11" fmla="*/ 4660590 w 7563538"/>
              <a:gd name="connsiteY11" fmla="*/ 3118561 h 3455546"/>
              <a:gd name="connsiteX12" fmla="*/ 5295610 w 7563538"/>
              <a:gd name="connsiteY12" fmla="*/ 2721654 h 3455546"/>
              <a:gd name="connsiteX13" fmla="*/ 5647140 w 7563538"/>
              <a:gd name="connsiteY13" fmla="*/ 2200003 h 3455546"/>
              <a:gd name="connsiteX14" fmla="*/ 6021348 w 7563538"/>
              <a:gd name="connsiteY14" fmla="*/ 1723714 h 3455546"/>
              <a:gd name="connsiteX15" fmla="*/ 6565650 w 7563538"/>
              <a:gd name="connsiteY15" fmla="*/ 1168043 h 3455546"/>
              <a:gd name="connsiteX16" fmla="*/ 6849141 w 7563538"/>
              <a:gd name="connsiteY16" fmla="*/ 669073 h 3455546"/>
              <a:gd name="connsiteX17" fmla="*/ 7223350 w 7563538"/>
              <a:gd name="connsiteY17" fmla="*/ 306186 h 3455546"/>
              <a:gd name="connsiteX18" fmla="*/ 7563538 w 7563538"/>
              <a:gd name="connsiteY18" fmla="*/ 0 h 3455546"/>
              <a:gd name="connsiteX0" fmla="*/ 0 w 7098613"/>
              <a:gd name="connsiteY0" fmla="*/ 2585571 h 3455546"/>
              <a:gd name="connsiteX1" fmla="*/ 430906 w 7098613"/>
              <a:gd name="connsiteY1" fmla="*/ 2415468 h 3455546"/>
              <a:gd name="connsiteX2" fmla="*/ 952530 w 7098613"/>
              <a:gd name="connsiteY2" fmla="*/ 2404127 h 3455546"/>
              <a:gd name="connsiteX3" fmla="*/ 1474154 w 7098613"/>
              <a:gd name="connsiteY3" fmla="*/ 2472170 h 3455546"/>
              <a:gd name="connsiteX4" fmla="*/ 1837021 w 7098613"/>
              <a:gd name="connsiteY4" fmla="*/ 2687633 h 3455546"/>
              <a:gd name="connsiteX5" fmla="*/ 2301945 w 7098613"/>
              <a:gd name="connsiteY5" fmla="*/ 2914436 h 3455546"/>
              <a:gd name="connsiteX6" fmla="*/ 2649516 w 7098613"/>
              <a:gd name="connsiteY6" fmla="*/ 3333560 h 3455546"/>
              <a:gd name="connsiteX7" fmla="*/ 3005004 w 7098613"/>
              <a:gd name="connsiteY7" fmla="*/ 3402068 h 3455546"/>
              <a:gd name="connsiteX8" fmla="*/ 3583325 w 7098613"/>
              <a:gd name="connsiteY8" fmla="*/ 3447428 h 3455546"/>
              <a:gd name="connsiteX9" fmla="*/ 3729605 w 7098613"/>
              <a:gd name="connsiteY9" fmla="*/ 3229977 h 3455546"/>
              <a:gd name="connsiteX10" fmla="*/ 4195665 w 7098613"/>
              <a:gd name="connsiteY10" fmla="*/ 3118561 h 3455546"/>
              <a:gd name="connsiteX11" fmla="*/ 4830685 w 7098613"/>
              <a:gd name="connsiteY11" fmla="*/ 2721654 h 3455546"/>
              <a:gd name="connsiteX12" fmla="*/ 5182215 w 7098613"/>
              <a:gd name="connsiteY12" fmla="*/ 2200003 h 3455546"/>
              <a:gd name="connsiteX13" fmla="*/ 5556423 w 7098613"/>
              <a:gd name="connsiteY13" fmla="*/ 1723714 h 3455546"/>
              <a:gd name="connsiteX14" fmla="*/ 6100725 w 7098613"/>
              <a:gd name="connsiteY14" fmla="*/ 1168043 h 3455546"/>
              <a:gd name="connsiteX15" fmla="*/ 6384216 w 7098613"/>
              <a:gd name="connsiteY15" fmla="*/ 669073 h 3455546"/>
              <a:gd name="connsiteX16" fmla="*/ 6758425 w 7098613"/>
              <a:gd name="connsiteY16" fmla="*/ 306186 h 3455546"/>
              <a:gd name="connsiteX17" fmla="*/ 7098613 w 7098613"/>
              <a:gd name="connsiteY17" fmla="*/ 0 h 3455546"/>
              <a:gd name="connsiteX0" fmla="*/ 0 w 6667707"/>
              <a:gd name="connsiteY0" fmla="*/ 2415468 h 3455546"/>
              <a:gd name="connsiteX1" fmla="*/ 521624 w 6667707"/>
              <a:gd name="connsiteY1" fmla="*/ 2404127 h 3455546"/>
              <a:gd name="connsiteX2" fmla="*/ 1043248 w 6667707"/>
              <a:gd name="connsiteY2" fmla="*/ 2472170 h 3455546"/>
              <a:gd name="connsiteX3" fmla="*/ 1406115 w 6667707"/>
              <a:gd name="connsiteY3" fmla="*/ 2687633 h 3455546"/>
              <a:gd name="connsiteX4" fmla="*/ 1871039 w 6667707"/>
              <a:gd name="connsiteY4" fmla="*/ 2914436 h 3455546"/>
              <a:gd name="connsiteX5" fmla="*/ 2218610 w 6667707"/>
              <a:gd name="connsiteY5" fmla="*/ 3333560 h 3455546"/>
              <a:gd name="connsiteX6" fmla="*/ 2574098 w 6667707"/>
              <a:gd name="connsiteY6" fmla="*/ 3402068 h 3455546"/>
              <a:gd name="connsiteX7" fmla="*/ 3152419 w 6667707"/>
              <a:gd name="connsiteY7" fmla="*/ 3447428 h 3455546"/>
              <a:gd name="connsiteX8" fmla="*/ 3298699 w 6667707"/>
              <a:gd name="connsiteY8" fmla="*/ 3229977 h 3455546"/>
              <a:gd name="connsiteX9" fmla="*/ 3764759 w 6667707"/>
              <a:gd name="connsiteY9" fmla="*/ 3118561 h 3455546"/>
              <a:gd name="connsiteX10" fmla="*/ 4399779 w 6667707"/>
              <a:gd name="connsiteY10" fmla="*/ 2721654 h 3455546"/>
              <a:gd name="connsiteX11" fmla="*/ 4751309 w 6667707"/>
              <a:gd name="connsiteY11" fmla="*/ 2200003 h 3455546"/>
              <a:gd name="connsiteX12" fmla="*/ 5125517 w 6667707"/>
              <a:gd name="connsiteY12" fmla="*/ 1723714 h 3455546"/>
              <a:gd name="connsiteX13" fmla="*/ 5669819 w 6667707"/>
              <a:gd name="connsiteY13" fmla="*/ 1168043 h 3455546"/>
              <a:gd name="connsiteX14" fmla="*/ 5953310 w 6667707"/>
              <a:gd name="connsiteY14" fmla="*/ 669073 h 3455546"/>
              <a:gd name="connsiteX15" fmla="*/ 6327519 w 6667707"/>
              <a:gd name="connsiteY15" fmla="*/ 306186 h 3455546"/>
              <a:gd name="connsiteX16" fmla="*/ 6667707 w 6667707"/>
              <a:gd name="connsiteY16" fmla="*/ 0 h 3455546"/>
              <a:gd name="connsiteX0" fmla="*/ 0 w 6146083"/>
              <a:gd name="connsiteY0" fmla="*/ 2404127 h 3455546"/>
              <a:gd name="connsiteX1" fmla="*/ 521624 w 6146083"/>
              <a:gd name="connsiteY1" fmla="*/ 2472170 h 3455546"/>
              <a:gd name="connsiteX2" fmla="*/ 884491 w 6146083"/>
              <a:gd name="connsiteY2" fmla="*/ 2687633 h 3455546"/>
              <a:gd name="connsiteX3" fmla="*/ 1349415 w 6146083"/>
              <a:gd name="connsiteY3" fmla="*/ 2914436 h 3455546"/>
              <a:gd name="connsiteX4" fmla="*/ 1696986 w 6146083"/>
              <a:gd name="connsiteY4" fmla="*/ 3333560 h 3455546"/>
              <a:gd name="connsiteX5" fmla="*/ 2052474 w 6146083"/>
              <a:gd name="connsiteY5" fmla="*/ 3402068 h 3455546"/>
              <a:gd name="connsiteX6" fmla="*/ 2630795 w 6146083"/>
              <a:gd name="connsiteY6" fmla="*/ 3447428 h 3455546"/>
              <a:gd name="connsiteX7" fmla="*/ 2777075 w 6146083"/>
              <a:gd name="connsiteY7" fmla="*/ 3229977 h 3455546"/>
              <a:gd name="connsiteX8" fmla="*/ 3243135 w 6146083"/>
              <a:gd name="connsiteY8" fmla="*/ 3118561 h 3455546"/>
              <a:gd name="connsiteX9" fmla="*/ 3878155 w 6146083"/>
              <a:gd name="connsiteY9" fmla="*/ 2721654 h 3455546"/>
              <a:gd name="connsiteX10" fmla="*/ 4229685 w 6146083"/>
              <a:gd name="connsiteY10" fmla="*/ 2200003 h 3455546"/>
              <a:gd name="connsiteX11" fmla="*/ 4603893 w 6146083"/>
              <a:gd name="connsiteY11" fmla="*/ 1723714 h 3455546"/>
              <a:gd name="connsiteX12" fmla="*/ 5148195 w 6146083"/>
              <a:gd name="connsiteY12" fmla="*/ 1168043 h 3455546"/>
              <a:gd name="connsiteX13" fmla="*/ 5431686 w 6146083"/>
              <a:gd name="connsiteY13" fmla="*/ 669073 h 3455546"/>
              <a:gd name="connsiteX14" fmla="*/ 5805895 w 6146083"/>
              <a:gd name="connsiteY14" fmla="*/ 306186 h 3455546"/>
              <a:gd name="connsiteX15" fmla="*/ 6146083 w 6146083"/>
              <a:gd name="connsiteY15" fmla="*/ 0 h 3455546"/>
              <a:gd name="connsiteX0" fmla="*/ 0 w 5624459"/>
              <a:gd name="connsiteY0" fmla="*/ 2472170 h 3455546"/>
              <a:gd name="connsiteX1" fmla="*/ 362867 w 5624459"/>
              <a:gd name="connsiteY1" fmla="*/ 2687633 h 3455546"/>
              <a:gd name="connsiteX2" fmla="*/ 827791 w 5624459"/>
              <a:gd name="connsiteY2" fmla="*/ 2914436 h 3455546"/>
              <a:gd name="connsiteX3" fmla="*/ 1175362 w 5624459"/>
              <a:gd name="connsiteY3" fmla="*/ 3333560 h 3455546"/>
              <a:gd name="connsiteX4" fmla="*/ 1530850 w 5624459"/>
              <a:gd name="connsiteY4" fmla="*/ 3402068 h 3455546"/>
              <a:gd name="connsiteX5" fmla="*/ 2109171 w 5624459"/>
              <a:gd name="connsiteY5" fmla="*/ 3447428 h 3455546"/>
              <a:gd name="connsiteX6" fmla="*/ 2255451 w 5624459"/>
              <a:gd name="connsiteY6" fmla="*/ 3229977 h 3455546"/>
              <a:gd name="connsiteX7" fmla="*/ 2721511 w 5624459"/>
              <a:gd name="connsiteY7" fmla="*/ 3118561 h 3455546"/>
              <a:gd name="connsiteX8" fmla="*/ 3356531 w 5624459"/>
              <a:gd name="connsiteY8" fmla="*/ 2721654 h 3455546"/>
              <a:gd name="connsiteX9" fmla="*/ 3708061 w 5624459"/>
              <a:gd name="connsiteY9" fmla="*/ 2200003 h 3455546"/>
              <a:gd name="connsiteX10" fmla="*/ 4082269 w 5624459"/>
              <a:gd name="connsiteY10" fmla="*/ 1723714 h 3455546"/>
              <a:gd name="connsiteX11" fmla="*/ 4626571 w 5624459"/>
              <a:gd name="connsiteY11" fmla="*/ 1168043 h 3455546"/>
              <a:gd name="connsiteX12" fmla="*/ 4910062 w 5624459"/>
              <a:gd name="connsiteY12" fmla="*/ 669073 h 3455546"/>
              <a:gd name="connsiteX13" fmla="*/ 5284271 w 5624459"/>
              <a:gd name="connsiteY13" fmla="*/ 306186 h 3455546"/>
              <a:gd name="connsiteX14" fmla="*/ 5624459 w 5624459"/>
              <a:gd name="connsiteY14" fmla="*/ 0 h 3455546"/>
              <a:gd name="connsiteX0" fmla="*/ 0 w 5261592"/>
              <a:gd name="connsiteY0" fmla="*/ 2687633 h 3455546"/>
              <a:gd name="connsiteX1" fmla="*/ 464924 w 5261592"/>
              <a:gd name="connsiteY1" fmla="*/ 2914436 h 3455546"/>
              <a:gd name="connsiteX2" fmla="*/ 812495 w 5261592"/>
              <a:gd name="connsiteY2" fmla="*/ 3333560 h 3455546"/>
              <a:gd name="connsiteX3" fmla="*/ 1167983 w 5261592"/>
              <a:gd name="connsiteY3" fmla="*/ 3402068 h 3455546"/>
              <a:gd name="connsiteX4" fmla="*/ 1746304 w 5261592"/>
              <a:gd name="connsiteY4" fmla="*/ 3447428 h 3455546"/>
              <a:gd name="connsiteX5" fmla="*/ 1892584 w 5261592"/>
              <a:gd name="connsiteY5" fmla="*/ 3229977 h 3455546"/>
              <a:gd name="connsiteX6" fmla="*/ 2358644 w 5261592"/>
              <a:gd name="connsiteY6" fmla="*/ 3118561 h 3455546"/>
              <a:gd name="connsiteX7" fmla="*/ 2993664 w 5261592"/>
              <a:gd name="connsiteY7" fmla="*/ 2721654 h 3455546"/>
              <a:gd name="connsiteX8" fmla="*/ 3345194 w 5261592"/>
              <a:gd name="connsiteY8" fmla="*/ 2200003 h 3455546"/>
              <a:gd name="connsiteX9" fmla="*/ 3719402 w 5261592"/>
              <a:gd name="connsiteY9" fmla="*/ 1723714 h 3455546"/>
              <a:gd name="connsiteX10" fmla="*/ 4263704 w 5261592"/>
              <a:gd name="connsiteY10" fmla="*/ 1168043 h 3455546"/>
              <a:gd name="connsiteX11" fmla="*/ 4547195 w 5261592"/>
              <a:gd name="connsiteY11" fmla="*/ 669073 h 3455546"/>
              <a:gd name="connsiteX12" fmla="*/ 4921404 w 5261592"/>
              <a:gd name="connsiteY12" fmla="*/ 306186 h 3455546"/>
              <a:gd name="connsiteX13" fmla="*/ 5261592 w 5261592"/>
              <a:gd name="connsiteY13" fmla="*/ 0 h 3455546"/>
              <a:gd name="connsiteX0" fmla="*/ 0 w 4796668"/>
              <a:gd name="connsiteY0" fmla="*/ 2914436 h 3455546"/>
              <a:gd name="connsiteX1" fmla="*/ 347571 w 4796668"/>
              <a:gd name="connsiteY1" fmla="*/ 3333560 h 3455546"/>
              <a:gd name="connsiteX2" fmla="*/ 703059 w 4796668"/>
              <a:gd name="connsiteY2" fmla="*/ 3402068 h 3455546"/>
              <a:gd name="connsiteX3" fmla="*/ 1281380 w 4796668"/>
              <a:gd name="connsiteY3" fmla="*/ 3447428 h 3455546"/>
              <a:gd name="connsiteX4" fmla="*/ 1427660 w 4796668"/>
              <a:gd name="connsiteY4" fmla="*/ 3229977 h 3455546"/>
              <a:gd name="connsiteX5" fmla="*/ 1893720 w 4796668"/>
              <a:gd name="connsiteY5" fmla="*/ 3118561 h 3455546"/>
              <a:gd name="connsiteX6" fmla="*/ 2528740 w 4796668"/>
              <a:gd name="connsiteY6" fmla="*/ 2721654 h 3455546"/>
              <a:gd name="connsiteX7" fmla="*/ 2880270 w 4796668"/>
              <a:gd name="connsiteY7" fmla="*/ 2200003 h 3455546"/>
              <a:gd name="connsiteX8" fmla="*/ 3254478 w 4796668"/>
              <a:gd name="connsiteY8" fmla="*/ 1723714 h 3455546"/>
              <a:gd name="connsiteX9" fmla="*/ 3798780 w 4796668"/>
              <a:gd name="connsiteY9" fmla="*/ 1168043 h 3455546"/>
              <a:gd name="connsiteX10" fmla="*/ 4082271 w 4796668"/>
              <a:gd name="connsiteY10" fmla="*/ 669073 h 3455546"/>
              <a:gd name="connsiteX11" fmla="*/ 4456480 w 4796668"/>
              <a:gd name="connsiteY11" fmla="*/ 306186 h 3455546"/>
              <a:gd name="connsiteX12" fmla="*/ 4796668 w 4796668"/>
              <a:gd name="connsiteY12" fmla="*/ 0 h 3455546"/>
              <a:gd name="connsiteX0" fmla="*/ 0 w 4449097"/>
              <a:gd name="connsiteY0" fmla="*/ 3333560 h 3455546"/>
              <a:gd name="connsiteX1" fmla="*/ 355488 w 4449097"/>
              <a:gd name="connsiteY1" fmla="*/ 3402068 h 3455546"/>
              <a:gd name="connsiteX2" fmla="*/ 933809 w 4449097"/>
              <a:gd name="connsiteY2" fmla="*/ 3447428 h 3455546"/>
              <a:gd name="connsiteX3" fmla="*/ 1080089 w 4449097"/>
              <a:gd name="connsiteY3" fmla="*/ 3229977 h 3455546"/>
              <a:gd name="connsiteX4" fmla="*/ 1546149 w 4449097"/>
              <a:gd name="connsiteY4" fmla="*/ 3118561 h 3455546"/>
              <a:gd name="connsiteX5" fmla="*/ 2181169 w 4449097"/>
              <a:gd name="connsiteY5" fmla="*/ 2721654 h 3455546"/>
              <a:gd name="connsiteX6" fmla="*/ 2532699 w 4449097"/>
              <a:gd name="connsiteY6" fmla="*/ 2200003 h 3455546"/>
              <a:gd name="connsiteX7" fmla="*/ 2906907 w 4449097"/>
              <a:gd name="connsiteY7" fmla="*/ 1723714 h 3455546"/>
              <a:gd name="connsiteX8" fmla="*/ 3451209 w 4449097"/>
              <a:gd name="connsiteY8" fmla="*/ 1168043 h 3455546"/>
              <a:gd name="connsiteX9" fmla="*/ 3734700 w 4449097"/>
              <a:gd name="connsiteY9" fmla="*/ 669073 h 3455546"/>
              <a:gd name="connsiteX10" fmla="*/ 4108909 w 4449097"/>
              <a:gd name="connsiteY10" fmla="*/ 306186 h 3455546"/>
              <a:gd name="connsiteX11" fmla="*/ 4449097 w 4449097"/>
              <a:gd name="connsiteY11" fmla="*/ 0 h 3455546"/>
              <a:gd name="connsiteX0" fmla="*/ 0 w 4093609"/>
              <a:gd name="connsiteY0" fmla="*/ 3402068 h 3455546"/>
              <a:gd name="connsiteX1" fmla="*/ 578321 w 4093609"/>
              <a:gd name="connsiteY1" fmla="*/ 3447428 h 3455546"/>
              <a:gd name="connsiteX2" fmla="*/ 724601 w 4093609"/>
              <a:gd name="connsiteY2" fmla="*/ 3229977 h 3455546"/>
              <a:gd name="connsiteX3" fmla="*/ 1190661 w 4093609"/>
              <a:gd name="connsiteY3" fmla="*/ 3118561 h 3455546"/>
              <a:gd name="connsiteX4" fmla="*/ 1825681 w 4093609"/>
              <a:gd name="connsiteY4" fmla="*/ 2721654 h 3455546"/>
              <a:gd name="connsiteX5" fmla="*/ 2177211 w 4093609"/>
              <a:gd name="connsiteY5" fmla="*/ 2200003 h 3455546"/>
              <a:gd name="connsiteX6" fmla="*/ 2551419 w 4093609"/>
              <a:gd name="connsiteY6" fmla="*/ 1723714 h 3455546"/>
              <a:gd name="connsiteX7" fmla="*/ 3095721 w 4093609"/>
              <a:gd name="connsiteY7" fmla="*/ 1168043 h 3455546"/>
              <a:gd name="connsiteX8" fmla="*/ 3379212 w 4093609"/>
              <a:gd name="connsiteY8" fmla="*/ 669073 h 3455546"/>
              <a:gd name="connsiteX9" fmla="*/ 3753421 w 4093609"/>
              <a:gd name="connsiteY9" fmla="*/ 306186 h 3455546"/>
              <a:gd name="connsiteX10" fmla="*/ 4093609 w 4093609"/>
              <a:gd name="connsiteY10" fmla="*/ 0 h 3455546"/>
              <a:gd name="connsiteX0" fmla="*/ 0 w 3515288"/>
              <a:gd name="connsiteY0" fmla="*/ 3447428 h 3447428"/>
              <a:gd name="connsiteX1" fmla="*/ 146280 w 3515288"/>
              <a:gd name="connsiteY1" fmla="*/ 3229977 h 3447428"/>
              <a:gd name="connsiteX2" fmla="*/ 612340 w 3515288"/>
              <a:gd name="connsiteY2" fmla="*/ 3118561 h 3447428"/>
              <a:gd name="connsiteX3" fmla="*/ 1247360 w 3515288"/>
              <a:gd name="connsiteY3" fmla="*/ 2721654 h 3447428"/>
              <a:gd name="connsiteX4" fmla="*/ 1598890 w 3515288"/>
              <a:gd name="connsiteY4" fmla="*/ 2200003 h 3447428"/>
              <a:gd name="connsiteX5" fmla="*/ 1973098 w 3515288"/>
              <a:gd name="connsiteY5" fmla="*/ 1723714 h 3447428"/>
              <a:gd name="connsiteX6" fmla="*/ 2517400 w 3515288"/>
              <a:gd name="connsiteY6" fmla="*/ 1168043 h 3447428"/>
              <a:gd name="connsiteX7" fmla="*/ 2800891 w 3515288"/>
              <a:gd name="connsiteY7" fmla="*/ 669073 h 3447428"/>
              <a:gd name="connsiteX8" fmla="*/ 3175100 w 3515288"/>
              <a:gd name="connsiteY8" fmla="*/ 306186 h 3447428"/>
              <a:gd name="connsiteX9" fmla="*/ 3515288 w 3515288"/>
              <a:gd name="connsiteY9" fmla="*/ 0 h 3447428"/>
              <a:gd name="connsiteX0" fmla="*/ 0 w 3668555"/>
              <a:gd name="connsiteY0" fmla="*/ 3469326 h 3469326"/>
              <a:gd name="connsiteX1" fmla="*/ 299547 w 3668555"/>
              <a:gd name="connsiteY1" fmla="*/ 3229977 h 3469326"/>
              <a:gd name="connsiteX2" fmla="*/ 765607 w 3668555"/>
              <a:gd name="connsiteY2" fmla="*/ 3118561 h 3469326"/>
              <a:gd name="connsiteX3" fmla="*/ 1400627 w 3668555"/>
              <a:gd name="connsiteY3" fmla="*/ 2721654 h 3469326"/>
              <a:gd name="connsiteX4" fmla="*/ 1752157 w 3668555"/>
              <a:gd name="connsiteY4" fmla="*/ 2200003 h 3469326"/>
              <a:gd name="connsiteX5" fmla="*/ 2126365 w 3668555"/>
              <a:gd name="connsiteY5" fmla="*/ 1723714 h 3469326"/>
              <a:gd name="connsiteX6" fmla="*/ 2670667 w 3668555"/>
              <a:gd name="connsiteY6" fmla="*/ 1168043 h 3469326"/>
              <a:gd name="connsiteX7" fmla="*/ 2954158 w 3668555"/>
              <a:gd name="connsiteY7" fmla="*/ 669073 h 3469326"/>
              <a:gd name="connsiteX8" fmla="*/ 3328367 w 3668555"/>
              <a:gd name="connsiteY8" fmla="*/ 306186 h 3469326"/>
              <a:gd name="connsiteX9" fmla="*/ 3668555 w 3668555"/>
              <a:gd name="connsiteY9" fmla="*/ 0 h 3469326"/>
              <a:gd name="connsiteX0" fmla="*/ 0 w 3734241"/>
              <a:gd name="connsiteY0" fmla="*/ 3458377 h 3458377"/>
              <a:gd name="connsiteX1" fmla="*/ 365233 w 3734241"/>
              <a:gd name="connsiteY1" fmla="*/ 3229977 h 3458377"/>
              <a:gd name="connsiteX2" fmla="*/ 831293 w 3734241"/>
              <a:gd name="connsiteY2" fmla="*/ 3118561 h 3458377"/>
              <a:gd name="connsiteX3" fmla="*/ 1466313 w 3734241"/>
              <a:gd name="connsiteY3" fmla="*/ 2721654 h 3458377"/>
              <a:gd name="connsiteX4" fmla="*/ 1817843 w 3734241"/>
              <a:gd name="connsiteY4" fmla="*/ 2200003 h 3458377"/>
              <a:gd name="connsiteX5" fmla="*/ 2192051 w 3734241"/>
              <a:gd name="connsiteY5" fmla="*/ 1723714 h 3458377"/>
              <a:gd name="connsiteX6" fmla="*/ 2736353 w 3734241"/>
              <a:gd name="connsiteY6" fmla="*/ 1168043 h 3458377"/>
              <a:gd name="connsiteX7" fmla="*/ 3019844 w 3734241"/>
              <a:gd name="connsiteY7" fmla="*/ 669073 h 3458377"/>
              <a:gd name="connsiteX8" fmla="*/ 3394053 w 3734241"/>
              <a:gd name="connsiteY8" fmla="*/ 306186 h 3458377"/>
              <a:gd name="connsiteX9" fmla="*/ 3734241 w 3734241"/>
              <a:gd name="connsiteY9" fmla="*/ 0 h 3458377"/>
              <a:gd name="connsiteX0" fmla="*/ 0 w 3394053"/>
              <a:gd name="connsiteY0" fmla="*/ 3152191 h 3152191"/>
              <a:gd name="connsiteX1" fmla="*/ 365233 w 3394053"/>
              <a:gd name="connsiteY1" fmla="*/ 2923791 h 3152191"/>
              <a:gd name="connsiteX2" fmla="*/ 831293 w 3394053"/>
              <a:gd name="connsiteY2" fmla="*/ 2812375 h 3152191"/>
              <a:gd name="connsiteX3" fmla="*/ 1466313 w 3394053"/>
              <a:gd name="connsiteY3" fmla="*/ 2415468 h 3152191"/>
              <a:gd name="connsiteX4" fmla="*/ 1817843 w 3394053"/>
              <a:gd name="connsiteY4" fmla="*/ 1893817 h 3152191"/>
              <a:gd name="connsiteX5" fmla="*/ 2192051 w 3394053"/>
              <a:gd name="connsiteY5" fmla="*/ 1417528 h 3152191"/>
              <a:gd name="connsiteX6" fmla="*/ 2736353 w 3394053"/>
              <a:gd name="connsiteY6" fmla="*/ 861857 h 3152191"/>
              <a:gd name="connsiteX7" fmla="*/ 3019844 w 3394053"/>
              <a:gd name="connsiteY7" fmla="*/ 362887 h 3152191"/>
              <a:gd name="connsiteX8" fmla="*/ 3394053 w 3394053"/>
              <a:gd name="connsiteY8" fmla="*/ 0 h 3152191"/>
              <a:gd name="connsiteX0" fmla="*/ 0 w 3019844"/>
              <a:gd name="connsiteY0" fmla="*/ 2789304 h 2789304"/>
              <a:gd name="connsiteX1" fmla="*/ 365233 w 3019844"/>
              <a:gd name="connsiteY1" fmla="*/ 2560904 h 2789304"/>
              <a:gd name="connsiteX2" fmla="*/ 831293 w 3019844"/>
              <a:gd name="connsiteY2" fmla="*/ 2449488 h 2789304"/>
              <a:gd name="connsiteX3" fmla="*/ 1466313 w 3019844"/>
              <a:gd name="connsiteY3" fmla="*/ 2052581 h 2789304"/>
              <a:gd name="connsiteX4" fmla="*/ 1817843 w 3019844"/>
              <a:gd name="connsiteY4" fmla="*/ 1530930 h 2789304"/>
              <a:gd name="connsiteX5" fmla="*/ 2192051 w 3019844"/>
              <a:gd name="connsiteY5" fmla="*/ 1054641 h 2789304"/>
              <a:gd name="connsiteX6" fmla="*/ 2736353 w 3019844"/>
              <a:gd name="connsiteY6" fmla="*/ 498970 h 2789304"/>
              <a:gd name="connsiteX7" fmla="*/ 3019844 w 3019844"/>
              <a:gd name="connsiteY7" fmla="*/ 0 h 27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844" h="2789304">
                <a:moveTo>
                  <a:pt x="0" y="2789304"/>
                </a:moveTo>
                <a:cubicBezTo>
                  <a:pt x="120767" y="2760622"/>
                  <a:pt x="226684" y="2617540"/>
                  <a:pt x="365233" y="2560904"/>
                </a:cubicBezTo>
                <a:cubicBezTo>
                  <a:pt x="503782" y="2504268"/>
                  <a:pt x="647780" y="2534209"/>
                  <a:pt x="831293" y="2449488"/>
                </a:cubicBezTo>
                <a:cubicBezTo>
                  <a:pt x="1014806" y="2364767"/>
                  <a:pt x="1301888" y="2205674"/>
                  <a:pt x="1466313" y="2052581"/>
                </a:cubicBezTo>
                <a:cubicBezTo>
                  <a:pt x="1630738" y="1899488"/>
                  <a:pt x="1696887" y="1697253"/>
                  <a:pt x="1817843" y="1530930"/>
                </a:cubicBezTo>
                <a:cubicBezTo>
                  <a:pt x="1938799" y="1364607"/>
                  <a:pt x="2038966" y="1226634"/>
                  <a:pt x="2192051" y="1054641"/>
                </a:cubicBezTo>
                <a:cubicBezTo>
                  <a:pt x="2345136" y="882648"/>
                  <a:pt x="2598388" y="674743"/>
                  <a:pt x="2736353" y="498970"/>
                </a:cubicBezTo>
                <a:cubicBezTo>
                  <a:pt x="2874318" y="323197"/>
                  <a:pt x="2910227" y="143643"/>
                  <a:pt x="3019844" y="0"/>
                </a:cubicBezTo>
              </a:path>
            </a:pathLst>
          </a:custGeom>
          <a:ln w="190500">
            <a:solidFill>
              <a:schemeClr val="bg1">
                <a:lumMod val="65000"/>
                <a:alpha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81" name="TextBox 80"/>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2"/>
              </a:rPr>
              <a:t>www.spaceforgosforth.com</a:t>
            </a:r>
            <a:r>
              <a:rPr lang="en-US" sz="1200" dirty="0" smtClean="0"/>
              <a:t>           </a:t>
            </a:r>
            <a:r>
              <a:rPr lang="en-US" sz="1200" dirty="0">
                <a:hlinkClick r:id="rId3"/>
              </a:rPr>
              <a:t>www.facebook.com/groups/space.gosforth</a:t>
            </a:r>
            <a:r>
              <a:rPr lang="en-US" sz="1200" dirty="0" smtClean="0">
                <a:hlinkClick r:id="rId3"/>
              </a:rPr>
              <a:t>/</a:t>
            </a:r>
            <a:r>
              <a:rPr lang="en-US" sz="1200" dirty="0" smtClean="0"/>
              <a:t>             </a:t>
            </a:r>
            <a:r>
              <a:rPr lang="en-US" sz="1200" dirty="0" smtClean="0">
                <a:hlinkClick r:id="rId4"/>
              </a:rPr>
              <a:t>www.twitter.com</a:t>
            </a:r>
            <a:r>
              <a:rPr lang="en-US" sz="1200" dirty="0">
                <a:hlinkClick r:id="rId4"/>
              </a:rPr>
              <a:t>/</a:t>
            </a:r>
            <a:r>
              <a:rPr lang="en-US" sz="1200" dirty="0" smtClean="0">
                <a:hlinkClick r:id="rId4"/>
              </a:rPr>
              <a:t>space4gosforth</a:t>
            </a:r>
            <a:r>
              <a:rPr lang="en-US" sz="1200" dirty="0" smtClean="0"/>
              <a:t>    </a:t>
            </a:r>
            <a:endParaRPr lang="en-US" sz="1200" dirty="0"/>
          </a:p>
        </p:txBody>
      </p:sp>
      <p:pic>
        <p:nvPicPr>
          <p:cNvPr id="82" name="Picture 81" descr="SPACE_Ppt_Footer.png"/>
          <p:cNvPicPr>
            <a:picLocks noChangeAspect="1"/>
          </p:cNvPicPr>
          <p:nvPr/>
        </p:nvPicPr>
        <p:blipFill rotWithShape="1">
          <a:blip r:embed="rId5">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41948969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7"/>
          <p:cNvSpPr/>
          <p:nvPr/>
        </p:nvSpPr>
        <p:spPr>
          <a:xfrm>
            <a:off x="178182" y="3899502"/>
            <a:ext cx="764548" cy="1386290"/>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2070040 w 2070040"/>
              <a:gd name="connsiteY0" fmla="*/ 83 h 516080"/>
              <a:gd name="connsiteX1" fmla="*/ 1769967 w 2070040"/>
              <a:gd name="connsiteY1" fmla="*/ 37229 h 516080"/>
              <a:gd name="connsiteX2" fmla="*/ 1128849 w 2070040"/>
              <a:gd name="connsiteY2" fmla="*/ 294927 h 516080"/>
              <a:gd name="connsiteX3" fmla="*/ 590845 w 2070040"/>
              <a:gd name="connsiteY3" fmla="*/ 451678 h 516080"/>
              <a:gd name="connsiteX4" fmla="*/ 0 w 2070040"/>
              <a:gd name="connsiteY4" fmla="*/ 516080 h 516080"/>
              <a:gd name="connsiteX0" fmla="*/ 2070040 w 2070040"/>
              <a:gd name="connsiteY0" fmla="*/ 32977 h 548974"/>
              <a:gd name="connsiteX1" fmla="*/ 1769967 w 2070040"/>
              <a:gd name="connsiteY1" fmla="*/ 70123 h 548974"/>
              <a:gd name="connsiteX2" fmla="*/ 1128849 w 2070040"/>
              <a:gd name="connsiteY2" fmla="*/ 327821 h 548974"/>
              <a:gd name="connsiteX3" fmla="*/ 235609 w 2070040"/>
              <a:gd name="connsiteY3" fmla="*/ 5022 h 548974"/>
              <a:gd name="connsiteX4" fmla="*/ 0 w 2070040"/>
              <a:gd name="connsiteY4" fmla="*/ 548974 h 548974"/>
              <a:gd name="connsiteX0" fmla="*/ 2070040 w 2070040"/>
              <a:gd name="connsiteY0" fmla="*/ 32977 h 548974"/>
              <a:gd name="connsiteX1" fmla="*/ 1769967 w 2070040"/>
              <a:gd name="connsiteY1" fmla="*/ 70123 h 548974"/>
              <a:gd name="connsiteX2" fmla="*/ 1128849 w 2070040"/>
              <a:gd name="connsiteY2" fmla="*/ 327821 h 548974"/>
              <a:gd name="connsiteX3" fmla="*/ 235609 w 2070040"/>
              <a:gd name="connsiteY3" fmla="*/ 5022 h 548974"/>
              <a:gd name="connsiteX4" fmla="*/ 0 w 2070040"/>
              <a:gd name="connsiteY4" fmla="*/ 548974 h 548974"/>
              <a:gd name="connsiteX0" fmla="*/ 2070040 w 2070040"/>
              <a:gd name="connsiteY0" fmla="*/ 362609 h 878606"/>
              <a:gd name="connsiteX1" fmla="*/ 1769967 w 2070040"/>
              <a:gd name="connsiteY1" fmla="*/ 399755 h 878606"/>
              <a:gd name="connsiteX2" fmla="*/ 302925 w 2070040"/>
              <a:gd name="connsiteY2" fmla="*/ 293 h 878606"/>
              <a:gd name="connsiteX3" fmla="*/ 235609 w 2070040"/>
              <a:gd name="connsiteY3" fmla="*/ 334654 h 878606"/>
              <a:gd name="connsiteX4" fmla="*/ 0 w 2070040"/>
              <a:gd name="connsiteY4" fmla="*/ 878606 h 878606"/>
              <a:gd name="connsiteX0" fmla="*/ 2070040 w 2070040"/>
              <a:gd name="connsiteY0" fmla="*/ 734341 h 1250338"/>
              <a:gd name="connsiteX1" fmla="*/ 517760 w 2070040"/>
              <a:gd name="connsiteY1" fmla="*/ 7760 h 1250338"/>
              <a:gd name="connsiteX2" fmla="*/ 302925 w 2070040"/>
              <a:gd name="connsiteY2" fmla="*/ 372025 h 1250338"/>
              <a:gd name="connsiteX3" fmla="*/ 235609 w 2070040"/>
              <a:gd name="connsiteY3" fmla="*/ 706386 h 1250338"/>
              <a:gd name="connsiteX4" fmla="*/ 0 w 2070040"/>
              <a:gd name="connsiteY4" fmla="*/ 1250338 h 1250338"/>
              <a:gd name="connsiteX0" fmla="*/ 808952 w 808952"/>
              <a:gd name="connsiteY0" fmla="*/ 10 h 1475105"/>
              <a:gd name="connsiteX1" fmla="*/ 517760 w 808952"/>
              <a:gd name="connsiteY1" fmla="*/ 232527 h 1475105"/>
              <a:gd name="connsiteX2" fmla="*/ 302925 w 808952"/>
              <a:gd name="connsiteY2" fmla="*/ 596792 h 1475105"/>
              <a:gd name="connsiteX3" fmla="*/ 235609 w 808952"/>
              <a:gd name="connsiteY3" fmla="*/ 931153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235609 w 808952"/>
              <a:gd name="connsiteY3" fmla="*/ 931153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43841 w 808952"/>
              <a:gd name="connsiteY4" fmla="*/ 1215701 h 1475105"/>
              <a:gd name="connsiteX5" fmla="*/ 0 w 808952"/>
              <a:gd name="connsiteY5" fmla="*/ 1475105 h 1475105"/>
              <a:gd name="connsiteX0" fmla="*/ 776654 w 776654"/>
              <a:gd name="connsiteY0" fmla="*/ 10 h 1386300"/>
              <a:gd name="connsiteX1" fmla="*/ 485462 w 776654"/>
              <a:gd name="connsiteY1" fmla="*/ 232527 h 1386300"/>
              <a:gd name="connsiteX2" fmla="*/ 270627 w 776654"/>
              <a:gd name="connsiteY2" fmla="*/ 596792 h 1386300"/>
              <a:gd name="connsiteX3" fmla="*/ 158906 w 776654"/>
              <a:gd name="connsiteY3" fmla="*/ 913392 h 1386300"/>
              <a:gd name="connsiteX4" fmla="*/ 11543 w 776654"/>
              <a:gd name="connsiteY4" fmla="*/ 1215701 h 1386300"/>
              <a:gd name="connsiteX5" fmla="*/ 12106 w 776654"/>
              <a:gd name="connsiteY5" fmla="*/ 1386300 h 1386300"/>
              <a:gd name="connsiteX0" fmla="*/ 772149 w 772149"/>
              <a:gd name="connsiteY0" fmla="*/ 10 h 1386300"/>
              <a:gd name="connsiteX1" fmla="*/ 480957 w 772149"/>
              <a:gd name="connsiteY1" fmla="*/ 232527 h 1386300"/>
              <a:gd name="connsiteX2" fmla="*/ 266122 w 772149"/>
              <a:gd name="connsiteY2" fmla="*/ 596792 h 1386300"/>
              <a:gd name="connsiteX3" fmla="*/ 154401 w 772149"/>
              <a:gd name="connsiteY3" fmla="*/ 913392 h 1386300"/>
              <a:gd name="connsiteX4" fmla="*/ 7038 w 772149"/>
              <a:gd name="connsiteY4" fmla="*/ 1215701 h 1386300"/>
              <a:gd name="connsiteX5" fmla="*/ 7601 w 772149"/>
              <a:gd name="connsiteY5" fmla="*/ 1386300 h 1386300"/>
              <a:gd name="connsiteX0" fmla="*/ 785335 w 785335"/>
              <a:gd name="connsiteY0" fmla="*/ 10 h 1386300"/>
              <a:gd name="connsiteX1" fmla="*/ 494143 w 785335"/>
              <a:gd name="connsiteY1" fmla="*/ 232527 h 1386300"/>
              <a:gd name="connsiteX2" fmla="*/ 279308 w 785335"/>
              <a:gd name="connsiteY2" fmla="*/ 596792 h 1386300"/>
              <a:gd name="connsiteX3" fmla="*/ 167587 w 785335"/>
              <a:gd name="connsiteY3" fmla="*/ 913392 h 1386300"/>
              <a:gd name="connsiteX4" fmla="*/ 20224 w 785335"/>
              <a:gd name="connsiteY4" fmla="*/ 1215701 h 1386300"/>
              <a:gd name="connsiteX5" fmla="*/ 20787 w 785335"/>
              <a:gd name="connsiteY5" fmla="*/ 1386300 h 1386300"/>
              <a:gd name="connsiteX0" fmla="*/ 776654 w 776654"/>
              <a:gd name="connsiteY0" fmla="*/ 10 h 1386300"/>
              <a:gd name="connsiteX1" fmla="*/ 485462 w 776654"/>
              <a:gd name="connsiteY1" fmla="*/ 232527 h 1386300"/>
              <a:gd name="connsiteX2" fmla="*/ 270627 w 776654"/>
              <a:gd name="connsiteY2" fmla="*/ 596792 h 1386300"/>
              <a:gd name="connsiteX3" fmla="*/ 158906 w 776654"/>
              <a:gd name="connsiteY3" fmla="*/ 913392 h 1386300"/>
              <a:gd name="connsiteX4" fmla="*/ 11543 w 776654"/>
              <a:gd name="connsiteY4" fmla="*/ 1215701 h 1386300"/>
              <a:gd name="connsiteX5" fmla="*/ 12106 w 776654"/>
              <a:gd name="connsiteY5" fmla="*/ 1386300 h 1386300"/>
              <a:gd name="connsiteX0" fmla="*/ 764548 w 764548"/>
              <a:gd name="connsiteY0" fmla="*/ 10 h 1386300"/>
              <a:gd name="connsiteX1" fmla="*/ 473356 w 764548"/>
              <a:gd name="connsiteY1" fmla="*/ 232527 h 1386300"/>
              <a:gd name="connsiteX2" fmla="*/ 258521 w 764548"/>
              <a:gd name="connsiteY2" fmla="*/ 596792 h 1386300"/>
              <a:gd name="connsiteX3" fmla="*/ 146800 w 764548"/>
              <a:gd name="connsiteY3" fmla="*/ 913392 h 1386300"/>
              <a:gd name="connsiteX4" fmla="*/ 43842 w 764548"/>
              <a:gd name="connsiteY4" fmla="*/ 1206821 h 1386300"/>
              <a:gd name="connsiteX5" fmla="*/ 0 w 764548"/>
              <a:gd name="connsiteY5" fmla="*/ 1386300 h 138630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508880 w 764548"/>
              <a:gd name="connsiteY1" fmla="*/ 250279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548" h="1386290">
                <a:moveTo>
                  <a:pt x="764548" y="0"/>
                </a:moveTo>
                <a:cubicBezTo>
                  <a:pt x="701874" y="105198"/>
                  <a:pt x="593218" y="150815"/>
                  <a:pt x="508880" y="250279"/>
                </a:cubicBezTo>
                <a:cubicBezTo>
                  <a:pt x="424542" y="349743"/>
                  <a:pt x="318868" y="486265"/>
                  <a:pt x="258521" y="596782"/>
                </a:cubicBezTo>
                <a:cubicBezTo>
                  <a:pt x="198174" y="707299"/>
                  <a:pt x="184060" y="807270"/>
                  <a:pt x="146800" y="913382"/>
                </a:cubicBezTo>
                <a:cubicBezTo>
                  <a:pt x="109540" y="1019494"/>
                  <a:pt x="75709" y="1113192"/>
                  <a:pt x="43842" y="1206811"/>
                </a:cubicBezTo>
                <a:cubicBezTo>
                  <a:pt x="11975" y="1300430"/>
                  <a:pt x="13227" y="1301614"/>
                  <a:pt x="0" y="1386290"/>
                </a:cubicBezTo>
              </a:path>
            </a:pathLst>
          </a:custGeom>
          <a:ln w="254000">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24" name="Freeform 123"/>
          <p:cNvSpPr/>
          <p:nvPr/>
        </p:nvSpPr>
        <p:spPr>
          <a:xfrm>
            <a:off x="1268075" y="3593819"/>
            <a:ext cx="682461" cy="50377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1787728 w 1787728"/>
              <a:gd name="connsiteY0" fmla="*/ 0 h 567657"/>
              <a:gd name="connsiteX1" fmla="*/ 1146610 w 1787728"/>
              <a:gd name="connsiteY1" fmla="*/ 257698 h 567657"/>
              <a:gd name="connsiteX2" fmla="*/ 608606 w 1787728"/>
              <a:gd name="connsiteY2" fmla="*/ 414449 h 567657"/>
              <a:gd name="connsiteX3" fmla="*/ 0 w 1787728"/>
              <a:gd name="connsiteY3" fmla="*/ 567657 h 567657"/>
              <a:gd name="connsiteX0" fmla="*/ 1146610 w 1146610"/>
              <a:gd name="connsiteY0" fmla="*/ 0 h 309959"/>
              <a:gd name="connsiteX1" fmla="*/ 608606 w 1146610"/>
              <a:gd name="connsiteY1" fmla="*/ 156751 h 309959"/>
              <a:gd name="connsiteX2" fmla="*/ 0 w 1146610"/>
              <a:gd name="connsiteY2" fmla="*/ 309959 h 309959"/>
              <a:gd name="connsiteX0" fmla="*/ 1003795 w 1003795"/>
              <a:gd name="connsiteY0" fmla="*/ 0 h 386464"/>
              <a:gd name="connsiteX1" fmla="*/ 608606 w 1003795"/>
              <a:gd name="connsiteY1" fmla="*/ 233256 h 386464"/>
              <a:gd name="connsiteX2" fmla="*/ 0 w 1003795"/>
              <a:gd name="connsiteY2" fmla="*/ 386464 h 386464"/>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513972"/>
              <a:gd name="connsiteX1" fmla="*/ 282171 w 677360"/>
              <a:gd name="connsiteY1" fmla="*/ 233256 h 513972"/>
              <a:gd name="connsiteX2" fmla="*/ 0 w 677360"/>
              <a:gd name="connsiteY2" fmla="*/ 513972 h 513972"/>
              <a:gd name="connsiteX0" fmla="*/ 692662 w 692662"/>
              <a:gd name="connsiteY0" fmla="*/ 0 h 493570"/>
              <a:gd name="connsiteX1" fmla="*/ 297473 w 692662"/>
              <a:gd name="connsiteY1" fmla="*/ 233256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48477 w 692662"/>
              <a:gd name="connsiteY1" fmla="*/ 197553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72260 w 672260"/>
              <a:gd name="connsiteY0" fmla="*/ 0 h 524172"/>
              <a:gd name="connsiteX1" fmla="*/ 343377 w 672260"/>
              <a:gd name="connsiteY1" fmla="*/ 207754 h 524172"/>
              <a:gd name="connsiteX2" fmla="*/ 0 w 672260"/>
              <a:gd name="connsiteY2" fmla="*/ 524172 h 524172"/>
              <a:gd name="connsiteX0" fmla="*/ 682461 w 682461"/>
              <a:gd name="connsiteY0" fmla="*/ 0 h 503771"/>
              <a:gd name="connsiteX1" fmla="*/ 343377 w 682461"/>
              <a:gd name="connsiteY1" fmla="*/ 187353 h 503771"/>
              <a:gd name="connsiteX2" fmla="*/ 0 w 682461"/>
              <a:gd name="connsiteY2" fmla="*/ 503771 h 503771"/>
              <a:gd name="connsiteX0" fmla="*/ 682461 w 682461"/>
              <a:gd name="connsiteY0" fmla="*/ 0 h 503771"/>
              <a:gd name="connsiteX1" fmla="*/ 343377 w 682461"/>
              <a:gd name="connsiteY1" fmla="*/ 187353 h 503771"/>
              <a:gd name="connsiteX2" fmla="*/ 0 w 682461"/>
              <a:gd name="connsiteY2" fmla="*/ 503771 h 503771"/>
            </a:gdLst>
            <a:ahLst/>
            <a:cxnLst>
              <a:cxn ang="0">
                <a:pos x="connsiteX0" y="connsiteY0"/>
              </a:cxn>
              <a:cxn ang="0">
                <a:pos x="connsiteX1" y="connsiteY1"/>
              </a:cxn>
              <a:cxn ang="0">
                <a:pos x="connsiteX2" y="connsiteY2"/>
              </a:cxn>
            </a:cxnLst>
            <a:rect l="l" t="t" r="r" b="b"/>
            <a:pathLst>
              <a:path w="682461" h="503771">
                <a:moveTo>
                  <a:pt x="682461" y="0"/>
                </a:moveTo>
                <a:cubicBezTo>
                  <a:pt x="491042" y="79276"/>
                  <a:pt x="519177" y="79590"/>
                  <a:pt x="343377" y="187353"/>
                </a:cubicBezTo>
                <a:cubicBezTo>
                  <a:pt x="167576" y="310418"/>
                  <a:pt x="93662" y="365816"/>
                  <a:pt x="0" y="503771"/>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42" name="Isosceles Triangle 41"/>
          <p:cNvSpPr/>
          <p:nvPr/>
        </p:nvSpPr>
        <p:spPr>
          <a:xfrm rot="12079971">
            <a:off x="1375999" y="2628902"/>
            <a:ext cx="525836" cy="282152"/>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Isosceles Triangle 40"/>
          <p:cNvSpPr/>
          <p:nvPr/>
        </p:nvSpPr>
        <p:spPr>
          <a:xfrm rot="21219120">
            <a:off x="517538" y="2398431"/>
            <a:ext cx="508878" cy="75200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Freeform 39"/>
          <p:cNvSpPr/>
          <p:nvPr/>
        </p:nvSpPr>
        <p:spPr>
          <a:xfrm>
            <a:off x="993699" y="1827059"/>
            <a:ext cx="327572" cy="114315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563953 w 563953"/>
              <a:gd name="connsiteY0" fmla="*/ 0 h 1313694"/>
              <a:gd name="connsiteX1" fmla="*/ 312197 w 563953"/>
              <a:gd name="connsiteY1" fmla="*/ 297539 h 1313694"/>
              <a:gd name="connsiteX2" fmla="*/ 23197 w 563953"/>
              <a:gd name="connsiteY2" fmla="*/ 816226 h 1313694"/>
              <a:gd name="connsiteX3" fmla="*/ 7869 w 563953"/>
              <a:gd name="connsiteY3" fmla="*/ 1313694 h 1313694"/>
              <a:gd name="connsiteX0" fmla="*/ 606892 w 606892"/>
              <a:gd name="connsiteY0" fmla="*/ 0 h 1313694"/>
              <a:gd name="connsiteX1" fmla="*/ 355136 w 606892"/>
              <a:gd name="connsiteY1" fmla="*/ 297539 h 1313694"/>
              <a:gd name="connsiteX2" fmla="*/ 66136 w 606892"/>
              <a:gd name="connsiteY2" fmla="*/ 816226 h 1313694"/>
              <a:gd name="connsiteX3" fmla="*/ 50808 w 606892"/>
              <a:gd name="connsiteY3" fmla="*/ 1313694 h 1313694"/>
              <a:gd name="connsiteX0" fmla="*/ 706402 w 706402"/>
              <a:gd name="connsiteY0" fmla="*/ 0 h 1313694"/>
              <a:gd name="connsiteX1" fmla="*/ 454646 w 706402"/>
              <a:gd name="connsiteY1" fmla="*/ 297539 h 1313694"/>
              <a:gd name="connsiteX2" fmla="*/ 25946 w 706402"/>
              <a:gd name="connsiteY2" fmla="*/ 867026 h 1313694"/>
              <a:gd name="connsiteX3" fmla="*/ 150318 w 706402"/>
              <a:gd name="connsiteY3" fmla="*/ 1313694 h 1313694"/>
              <a:gd name="connsiteX0" fmla="*/ 715216 w 715216"/>
              <a:gd name="connsiteY0" fmla="*/ 0 h 1313694"/>
              <a:gd name="connsiteX1" fmla="*/ 31660 w 715216"/>
              <a:gd name="connsiteY1" fmla="*/ 411839 h 1313694"/>
              <a:gd name="connsiteX2" fmla="*/ 34760 w 715216"/>
              <a:gd name="connsiteY2" fmla="*/ 867026 h 1313694"/>
              <a:gd name="connsiteX3" fmla="*/ 159132 w 715216"/>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43907 w 743907"/>
              <a:gd name="connsiteY0" fmla="*/ 0 h 1313694"/>
              <a:gd name="connsiteX1" fmla="*/ 60351 w 743907"/>
              <a:gd name="connsiteY1" fmla="*/ 411839 h 1313694"/>
              <a:gd name="connsiteX2" fmla="*/ 12651 w 743907"/>
              <a:gd name="connsiteY2" fmla="*/ 867026 h 1313694"/>
              <a:gd name="connsiteX3" fmla="*/ 187823 w 743907"/>
              <a:gd name="connsiteY3" fmla="*/ 1313694 h 1313694"/>
              <a:gd name="connsiteX0" fmla="*/ 60351 w 187823"/>
              <a:gd name="connsiteY0" fmla="*/ 0 h 901855"/>
              <a:gd name="connsiteX1" fmla="*/ 12651 w 187823"/>
              <a:gd name="connsiteY1" fmla="*/ 455187 h 901855"/>
              <a:gd name="connsiteX2" fmla="*/ 187823 w 187823"/>
              <a:gd name="connsiteY2" fmla="*/ 901855 h 901855"/>
              <a:gd name="connsiteX0" fmla="*/ 47700 w 175172"/>
              <a:gd name="connsiteY0" fmla="*/ 0 h 901855"/>
              <a:gd name="connsiteX1" fmla="*/ 0 w 175172"/>
              <a:gd name="connsiteY1" fmla="*/ 455187 h 901855"/>
              <a:gd name="connsiteX2" fmla="*/ 175172 w 175172"/>
              <a:gd name="connsiteY2" fmla="*/ 901855 h 901855"/>
              <a:gd name="connsiteX0" fmla="*/ 47700 w 314872"/>
              <a:gd name="connsiteY0" fmla="*/ 0 h 939955"/>
              <a:gd name="connsiteX1" fmla="*/ 0 w 314872"/>
              <a:gd name="connsiteY1" fmla="*/ 455187 h 939955"/>
              <a:gd name="connsiteX2" fmla="*/ 314872 w 314872"/>
              <a:gd name="connsiteY2" fmla="*/ 939955 h 9399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327572"/>
              <a:gd name="connsiteY0" fmla="*/ 0 h 1143155"/>
              <a:gd name="connsiteX1" fmla="*/ 0 w 327572"/>
              <a:gd name="connsiteY1" fmla="*/ 455187 h 1143155"/>
              <a:gd name="connsiteX2" fmla="*/ 327572 w 327572"/>
              <a:gd name="connsiteY2" fmla="*/ 1143155 h 1143155"/>
            </a:gdLst>
            <a:ahLst/>
            <a:cxnLst>
              <a:cxn ang="0">
                <a:pos x="connsiteX0" y="connsiteY0"/>
              </a:cxn>
              <a:cxn ang="0">
                <a:pos x="connsiteX1" y="connsiteY1"/>
              </a:cxn>
              <a:cxn ang="0">
                <a:pos x="connsiteX2" y="connsiteY2"/>
              </a:cxn>
            </a:cxnLst>
            <a:rect l="l" t="t" r="r" b="b"/>
            <a:pathLst>
              <a:path w="327572" h="1143155">
                <a:moveTo>
                  <a:pt x="47700" y="0"/>
                </a:moveTo>
                <a:cubicBezTo>
                  <a:pt x="2024" y="182604"/>
                  <a:pt x="31671" y="177878"/>
                  <a:pt x="0" y="455187"/>
                </a:cubicBezTo>
                <a:cubicBezTo>
                  <a:pt x="69929" y="681696"/>
                  <a:pt x="242121" y="947544"/>
                  <a:pt x="327572" y="1143155"/>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7" name="Isosceles Triangle 36"/>
          <p:cNvSpPr/>
          <p:nvPr/>
        </p:nvSpPr>
        <p:spPr>
          <a:xfrm rot="4228595">
            <a:off x="415183" y="3632162"/>
            <a:ext cx="405357" cy="575798"/>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Isosceles Triangle 28"/>
          <p:cNvSpPr/>
          <p:nvPr/>
        </p:nvSpPr>
        <p:spPr>
          <a:xfrm rot="2901301">
            <a:off x="7480612" y="1918033"/>
            <a:ext cx="306199" cy="1253710"/>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Oval 1"/>
          <p:cNvSpPr/>
          <p:nvPr/>
        </p:nvSpPr>
        <p:spPr>
          <a:xfrm>
            <a:off x="3810119" y="1315467"/>
            <a:ext cx="3255186" cy="3016498"/>
          </a:xfrm>
          <a:prstGeom prst="ellipse">
            <a:avLst/>
          </a:prstGeom>
          <a:solidFill>
            <a:schemeClr val="accent2">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Oval 2"/>
          <p:cNvSpPr/>
          <p:nvPr/>
        </p:nvSpPr>
        <p:spPr>
          <a:xfrm>
            <a:off x="4479294" y="1837114"/>
            <a:ext cx="1922994" cy="1916499"/>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Isosceles Triangle 3"/>
          <p:cNvSpPr/>
          <p:nvPr/>
        </p:nvSpPr>
        <p:spPr>
          <a:xfrm rot="16200000">
            <a:off x="2931251" y="2387117"/>
            <a:ext cx="419588" cy="1338146"/>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a:off x="5023120" y="4354646"/>
            <a:ext cx="453926" cy="237010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454001 w 454001"/>
              <a:gd name="connsiteY0" fmla="*/ 1746393 h 1746393"/>
              <a:gd name="connsiteX1" fmla="*/ 136491 w 454001"/>
              <a:gd name="connsiteY1" fmla="*/ 1054640 h 1746393"/>
              <a:gd name="connsiteX2" fmla="*/ 415 w 454001"/>
              <a:gd name="connsiteY2" fmla="*/ 703093 h 1746393"/>
              <a:gd name="connsiteX3" fmla="*/ 91133 w 454001"/>
              <a:gd name="connsiteY3" fmla="*/ 0 h 1746393"/>
              <a:gd name="connsiteX0" fmla="*/ 453586 w 453586"/>
              <a:gd name="connsiteY0" fmla="*/ 1927837 h 1927837"/>
              <a:gd name="connsiteX1" fmla="*/ 136076 w 453586"/>
              <a:gd name="connsiteY1" fmla="*/ 1236084 h 1927837"/>
              <a:gd name="connsiteX2" fmla="*/ 0 w 453586"/>
              <a:gd name="connsiteY2" fmla="*/ 884537 h 1927837"/>
              <a:gd name="connsiteX3" fmla="*/ 136077 w 453586"/>
              <a:gd name="connsiteY3" fmla="*/ 0 h 1927837"/>
              <a:gd name="connsiteX0" fmla="*/ 455135 w 455135"/>
              <a:gd name="connsiteY0" fmla="*/ 2268044 h 2268044"/>
              <a:gd name="connsiteX1" fmla="*/ 137625 w 455135"/>
              <a:gd name="connsiteY1" fmla="*/ 1576291 h 2268044"/>
              <a:gd name="connsiteX2" fmla="*/ 1549 w 455135"/>
              <a:gd name="connsiteY2" fmla="*/ 1224744 h 2268044"/>
              <a:gd name="connsiteX3" fmla="*/ 217004 w 455135"/>
              <a:gd name="connsiteY3" fmla="*/ 0 h 2268044"/>
              <a:gd name="connsiteX0" fmla="*/ 453926 w 453926"/>
              <a:gd name="connsiteY0" fmla="*/ 2370106 h 2370106"/>
              <a:gd name="connsiteX1" fmla="*/ 136416 w 453926"/>
              <a:gd name="connsiteY1" fmla="*/ 1678353 h 2370106"/>
              <a:gd name="connsiteX2" fmla="*/ 340 w 453926"/>
              <a:gd name="connsiteY2" fmla="*/ 1326806 h 2370106"/>
              <a:gd name="connsiteX3" fmla="*/ 170437 w 453926"/>
              <a:gd name="connsiteY3" fmla="*/ 0 h 2370106"/>
            </a:gdLst>
            <a:ahLst/>
            <a:cxnLst>
              <a:cxn ang="0">
                <a:pos x="connsiteX0" y="connsiteY0"/>
              </a:cxn>
              <a:cxn ang="0">
                <a:pos x="connsiteX1" y="connsiteY1"/>
              </a:cxn>
              <a:cxn ang="0">
                <a:pos x="connsiteX2" y="connsiteY2"/>
              </a:cxn>
              <a:cxn ang="0">
                <a:pos x="connsiteX3" y="connsiteY3"/>
              </a:cxn>
            </a:cxnLst>
            <a:rect l="l" t="t" r="r" b="b"/>
            <a:pathLst>
              <a:path w="453926" h="2370106">
                <a:moveTo>
                  <a:pt x="453926" y="2370106"/>
                </a:moveTo>
                <a:cubicBezTo>
                  <a:pt x="332970" y="2111171"/>
                  <a:pt x="212014" y="1852236"/>
                  <a:pt x="136416" y="1678353"/>
                </a:cubicBezTo>
                <a:cubicBezTo>
                  <a:pt x="60818" y="1504470"/>
                  <a:pt x="-5330" y="1606531"/>
                  <a:pt x="340" y="1326806"/>
                </a:cubicBezTo>
                <a:cubicBezTo>
                  <a:pt x="6010" y="1047081"/>
                  <a:pt x="170437" y="0"/>
                  <a:pt x="170437" y="0"/>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 name="Freeform 6"/>
          <p:cNvSpPr/>
          <p:nvPr/>
        </p:nvSpPr>
        <p:spPr>
          <a:xfrm>
            <a:off x="7097561" y="1081688"/>
            <a:ext cx="1679575" cy="13986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679575 w 1679575"/>
              <a:gd name="connsiteY0" fmla="*/ 0 h 1398621"/>
              <a:gd name="connsiteX1" fmla="*/ 1316705 w 1679575"/>
              <a:gd name="connsiteY1" fmla="*/ 283505 h 1398621"/>
              <a:gd name="connsiteX2" fmla="*/ 778700 w 1679575"/>
              <a:gd name="connsiteY2" fmla="*/ 780462 h 1398621"/>
              <a:gd name="connsiteX3" fmla="*/ 0 w 1679575"/>
              <a:gd name="connsiteY3" fmla="*/ 1398621 h 1398621"/>
            </a:gdLst>
            <a:ahLst/>
            <a:cxnLst>
              <a:cxn ang="0">
                <a:pos x="connsiteX0" y="connsiteY0"/>
              </a:cxn>
              <a:cxn ang="0">
                <a:pos x="connsiteX1" y="connsiteY1"/>
              </a:cxn>
              <a:cxn ang="0">
                <a:pos x="connsiteX2" y="connsiteY2"/>
              </a:cxn>
              <a:cxn ang="0">
                <a:pos x="connsiteX3" y="connsiteY3"/>
              </a:cxn>
            </a:cxnLst>
            <a:rect l="l" t="t" r="r" b="b"/>
            <a:pathLst>
              <a:path w="1679575" h="1398621">
                <a:moveTo>
                  <a:pt x="1679575" y="0"/>
                </a:moveTo>
                <a:cubicBezTo>
                  <a:pt x="1433884" y="126633"/>
                  <a:pt x="1466851" y="153428"/>
                  <a:pt x="1316705" y="283505"/>
                </a:cubicBezTo>
                <a:cubicBezTo>
                  <a:pt x="1166559" y="413582"/>
                  <a:pt x="998151" y="594609"/>
                  <a:pt x="778700" y="780462"/>
                </a:cubicBezTo>
                <a:cubicBezTo>
                  <a:pt x="559249" y="966315"/>
                  <a:pt x="217988" y="1298411"/>
                  <a:pt x="0" y="13986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8" name="Freeform 7"/>
          <p:cNvSpPr/>
          <p:nvPr/>
        </p:nvSpPr>
        <p:spPr>
          <a:xfrm>
            <a:off x="6713064" y="735235"/>
            <a:ext cx="1849668" cy="1081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849668 w 1849668"/>
              <a:gd name="connsiteY0" fmla="*/ 0 h 1081094"/>
              <a:gd name="connsiteX1" fmla="*/ 1532157 w 1849668"/>
              <a:gd name="connsiteY1" fmla="*/ 181442 h 1081094"/>
              <a:gd name="connsiteX2" fmla="*/ 914774 w 1849668"/>
              <a:gd name="connsiteY2" fmla="*/ 542316 h 1081094"/>
              <a:gd name="connsiteX3" fmla="*/ 0 w 1849668"/>
              <a:gd name="connsiteY3" fmla="*/ 1081094 h 1081094"/>
            </a:gdLst>
            <a:ahLst/>
            <a:cxnLst>
              <a:cxn ang="0">
                <a:pos x="connsiteX0" y="connsiteY0"/>
              </a:cxn>
              <a:cxn ang="0">
                <a:pos x="connsiteX1" y="connsiteY1"/>
              </a:cxn>
              <a:cxn ang="0">
                <a:pos x="connsiteX2" y="connsiteY2"/>
              </a:cxn>
              <a:cxn ang="0">
                <a:pos x="connsiteX3" y="connsiteY3"/>
              </a:cxn>
            </a:cxnLst>
            <a:rect l="l" t="t" r="r" b="b"/>
            <a:pathLst>
              <a:path w="1849668" h="1081094">
                <a:moveTo>
                  <a:pt x="1849668" y="0"/>
                </a:moveTo>
                <a:cubicBezTo>
                  <a:pt x="1603977" y="126633"/>
                  <a:pt x="1687973" y="91056"/>
                  <a:pt x="1532157" y="181442"/>
                </a:cubicBezTo>
                <a:lnTo>
                  <a:pt x="914774" y="542316"/>
                </a:lnTo>
                <a:cubicBezTo>
                  <a:pt x="659415" y="692258"/>
                  <a:pt x="214208" y="935522"/>
                  <a:pt x="0" y="1081094"/>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 name="Isosceles Triangle 8"/>
          <p:cNvSpPr/>
          <p:nvPr/>
        </p:nvSpPr>
        <p:spPr>
          <a:xfrm rot="3188982">
            <a:off x="7374892" y="841003"/>
            <a:ext cx="342955" cy="1566907"/>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1886316" y="3322098"/>
            <a:ext cx="1940384" cy="15355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Lst>
            <a:ahLst/>
            <a:cxnLst>
              <a:cxn ang="0">
                <a:pos x="connsiteX0" y="connsiteY0"/>
              </a:cxn>
              <a:cxn ang="0">
                <a:pos x="connsiteX1" y="connsiteY1"/>
              </a:cxn>
              <a:cxn ang="0">
                <a:pos x="connsiteX2" y="connsiteY2"/>
              </a:cxn>
              <a:cxn ang="0">
                <a:pos x="connsiteX3" y="connsiteY3"/>
              </a:cxn>
            </a:cxnLst>
            <a:rect l="l" t="t" r="r" b="b"/>
            <a:pathLst>
              <a:path w="1940384" h="153558">
                <a:moveTo>
                  <a:pt x="1940384" y="59064"/>
                </a:moveTo>
                <a:cubicBezTo>
                  <a:pt x="1694694" y="83635"/>
                  <a:pt x="1425271" y="21599"/>
                  <a:pt x="1180628" y="13703"/>
                </a:cubicBezTo>
                <a:cubicBezTo>
                  <a:pt x="935985" y="5807"/>
                  <a:pt x="669299" y="-11619"/>
                  <a:pt x="472528" y="11690"/>
                </a:cubicBezTo>
                <a:cubicBezTo>
                  <a:pt x="275757" y="34999"/>
                  <a:pt x="206649" y="72247"/>
                  <a:pt x="0" y="153558"/>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0" name="Freeform 9"/>
          <p:cNvSpPr/>
          <p:nvPr/>
        </p:nvSpPr>
        <p:spPr>
          <a:xfrm>
            <a:off x="1739912" y="2745350"/>
            <a:ext cx="2087801" cy="34674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Lst>
            <a:ahLst/>
            <a:cxnLst>
              <a:cxn ang="0">
                <a:pos x="connsiteX0" y="connsiteY0"/>
              </a:cxn>
              <a:cxn ang="0">
                <a:pos x="connsiteX1" y="connsiteY1"/>
              </a:cxn>
              <a:cxn ang="0">
                <a:pos x="connsiteX2" y="connsiteY2"/>
              </a:cxn>
              <a:cxn ang="0">
                <a:pos x="connsiteX3" y="connsiteY3"/>
              </a:cxn>
            </a:cxnLst>
            <a:rect l="l" t="t" r="r" b="b"/>
            <a:pathLst>
              <a:path w="2087801" h="346745">
                <a:moveTo>
                  <a:pt x="2087801" y="2767"/>
                </a:moveTo>
                <a:cubicBezTo>
                  <a:pt x="1774071" y="-19914"/>
                  <a:pt x="1355344" y="103273"/>
                  <a:pt x="1089912" y="138848"/>
                </a:cubicBezTo>
                <a:cubicBezTo>
                  <a:pt x="824480" y="174423"/>
                  <a:pt x="676861" y="181568"/>
                  <a:pt x="495209" y="216217"/>
                </a:cubicBezTo>
                <a:cubicBezTo>
                  <a:pt x="313557" y="250866"/>
                  <a:pt x="165070" y="310796"/>
                  <a:pt x="0" y="346745"/>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5" name="Freeform 14"/>
          <p:cNvSpPr/>
          <p:nvPr/>
        </p:nvSpPr>
        <p:spPr>
          <a:xfrm>
            <a:off x="1750239" y="2491642"/>
            <a:ext cx="2087801" cy="60488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801" h="604886">
                <a:moveTo>
                  <a:pt x="2087801" y="83"/>
                </a:moveTo>
                <a:cubicBezTo>
                  <a:pt x="2034009" y="-1286"/>
                  <a:pt x="1954043" y="14549"/>
                  <a:pt x="1787728" y="37229"/>
                </a:cubicBezTo>
                <a:cubicBezTo>
                  <a:pt x="1555123" y="70207"/>
                  <a:pt x="1343130" y="225852"/>
                  <a:pt x="1146610" y="294927"/>
                </a:cubicBezTo>
                <a:cubicBezTo>
                  <a:pt x="950090" y="364002"/>
                  <a:pt x="799708" y="400018"/>
                  <a:pt x="608606" y="451678"/>
                </a:cubicBezTo>
                <a:cubicBezTo>
                  <a:pt x="417504" y="503338"/>
                  <a:pt x="165070" y="568937"/>
                  <a:pt x="0" y="604886"/>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8" name="Isosceles Triangle 17"/>
          <p:cNvSpPr/>
          <p:nvPr/>
        </p:nvSpPr>
        <p:spPr>
          <a:xfrm rot="1403983">
            <a:off x="3525383" y="3636843"/>
            <a:ext cx="823226" cy="22129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p:nvPr/>
        </p:nvSpPr>
        <p:spPr>
          <a:xfrm rot="3742536">
            <a:off x="4022073" y="4641104"/>
            <a:ext cx="1298287" cy="423835"/>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Freeform 19"/>
          <p:cNvSpPr/>
          <p:nvPr/>
        </p:nvSpPr>
        <p:spPr>
          <a:xfrm>
            <a:off x="5827708" y="179446"/>
            <a:ext cx="1157951"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929047 w 1929047"/>
              <a:gd name="connsiteY0" fmla="*/ 0 h 1024394"/>
              <a:gd name="connsiteX1" fmla="*/ 1566177 w 1929047"/>
              <a:gd name="connsiteY1" fmla="*/ 283505 h 1024394"/>
              <a:gd name="connsiteX2" fmla="*/ 1028172 w 1929047"/>
              <a:gd name="connsiteY2" fmla="*/ 780462 h 1024394"/>
              <a:gd name="connsiteX3" fmla="*/ 0 w 1929047"/>
              <a:gd name="connsiteY3" fmla="*/ 1024394 h 1024394"/>
              <a:gd name="connsiteX0" fmla="*/ 1929047 w 1929047"/>
              <a:gd name="connsiteY0" fmla="*/ 0 h 1024394"/>
              <a:gd name="connsiteX1" fmla="*/ 1566177 w 1929047"/>
              <a:gd name="connsiteY1" fmla="*/ 283505 h 1024394"/>
              <a:gd name="connsiteX2" fmla="*/ 563247 w 1929047"/>
              <a:gd name="connsiteY2" fmla="*/ 428916 h 1024394"/>
              <a:gd name="connsiteX3" fmla="*/ 0 w 1929047"/>
              <a:gd name="connsiteY3" fmla="*/ 1024394 h 1024394"/>
              <a:gd name="connsiteX0" fmla="*/ 1929047 w 1929047"/>
              <a:gd name="connsiteY0" fmla="*/ 0 h 1024394"/>
              <a:gd name="connsiteX1" fmla="*/ 976516 w 1929047"/>
              <a:gd name="connsiteY1" fmla="*/ 226804 h 1024394"/>
              <a:gd name="connsiteX2" fmla="*/ 563247 w 1929047"/>
              <a:gd name="connsiteY2" fmla="*/ 428916 h 1024394"/>
              <a:gd name="connsiteX3" fmla="*/ 0 w 1929047"/>
              <a:gd name="connsiteY3" fmla="*/ 1024394 h 1024394"/>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57951 w 1157951"/>
              <a:gd name="connsiteY0" fmla="*/ 0 h 1137797"/>
              <a:gd name="connsiteX1" fmla="*/ 942497 w 1157951"/>
              <a:gd name="connsiteY1" fmla="*/ 272165 h 1137797"/>
              <a:gd name="connsiteX2" fmla="*/ 529228 w 1157951"/>
              <a:gd name="connsiteY2" fmla="*/ 474277 h 1137797"/>
              <a:gd name="connsiteX3" fmla="*/ 0 w 1157951"/>
              <a:gd name="connsiteY3" fmla="*/ 1137797 h 1137797"/>
              <a:gd name="connsiteX0" fmla="*/ 1157951 w 1157951"/>
              <a:gd name="connsiteY0" fmla="*/ 0 h 1137797"/>
              <a:gd name="connsiteX1" fmla="*/ 840441 w 1157951"/>
              <a:gd name="connsiteY1" fmla="*/ 249484 h 1137797"/>
              <a:gd name="connsiteX2" fmla="*/ 529228 w 1157951"/>
              <a:gd name="connsiteY2" fmla="*/ 474277 h 1137797"/>
              <a:gd name="connsiteX3" fmla="*/ 0 w 1157951"/>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1157951" h="1137797">
                <a:moveTo>
                  <a:pt x="1157951" y="0"/>
                </a:moveTo>
                <a:cubicBezTo>
                  <a:pt x="912260" y="126633"/>
                  <a:pt x="945228" y="170438"/>
                  <a:pt x="840441" y="249484"/>
                </a:cubicBezTo>
                <a:cubicBezTo>
                  <a:pt x="735654" y="328530"/>
                  <a:pt x="669301" y="326225"/>
                  <a:pt x="529228" y="474277"/>
                </a:cubicBezTo>
                <a:cubicBezTo>
                  <a:pt x="389155" y="622329"/>
                  <a:pt x="59234" y="856144"/>
                  <a:pt x="0" y="1137797"/>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1" name="Freeform 20"/>
          <p:cNvSpPr/>
          <p:nvPr/>
        </p:nvSpPr>
        <p:spPr>
          <a:xfrm>
            <a:off x="5239348" y="57802"/>
            <a:ext cx="1033220" cy="126253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Lst>
            <a:ahLst/>
            <a:cxnLst>
              <a:cxn ang="0">
                <a:pos x="connsiteX0" y="connsiteY0"/>
              </a:cxn>
              <a:cxn ang="0">
                <a:pos x="connsiteX1" y="connsiteY1"/>
              </a:cxn>
              <a:cxn ang="0">
                <a:pos x="connsiteX2" y="connsiteY2"/>
              </a:cxn>
              <a:cxn ang="0">
                <a:pos x="connsiteX3" y="connsiteY3"/>
              </a:cxn>
            </a:cxnLst>
            <a:rect l="l" t="t" r="r" b="b"/>
            <a:pathLst>
              <a:path w="1033220" h="1262539">
                <a:moveTo>
                  <a:pt x="1033220" y="0"/>
                </a:moveTo>
                <a:cubicBezTo>
                  <a:pt x="821547" y="194674"/>
                  <a:pt x="778918" y="221470"/>
                  <a:pt x="659011" y="328866"/>
                </a:cubicBezTo>
                <a:cubicBezTo>
                  <a:pt x="539104" y="436262"/>
                  <a:pt x="423613" y="488766"/>
                  <a:pt x="313779" y="644378"/>
                </a:cubicBezTo>
                <a:cubicBezTo>
                  <a:pt x="203945" y="799990"/>
                  <a:pt x="-1240" y="958204"/>
                  <a:pt x="5" y="1262539"/>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7" name="Freeform 26"/>
          <p:cNvSpPr/>
          <p:nvPr/>
        </p:nvSpPr>
        <p:spPr>
          <a:xfrm>
            <a:off x="5471125" y="153502"/>
            <a:ext cx="999203"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999203" h="1137797">
                <a:moveTo>
                  <a:pt x="999203" y="0"/>
                </a:moveTo>
                <a:cubicBezTo>
                  <a:pt x="787530" y="194674"/>
                  <a:pt x="744901" y="221470"/>
                  <a:pt x="624994" y="328866"/>
                </a:cubicBezTo>
                <a:cubicBezTo>
                  <a:pt x="505087" y="436262"/>
                  <a:pt x="383926" y="509556"/>
                  <a:pt x="279762" y="644378"/>
                </a:cubicBezTo>
                <a:cubicBezTo>
                  <a:pt x="175598" y="779200"/>
                  <a:pt x="-1238" y="833462"/>
                  <a:pt x="7" y="1137797"/>
                </a:cubicBezTo>
              </a:path>
            </a:pathLst>
          </a:custGeom>
          <a:ln w="1778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8" name="Freeform 27"/>
          <p:cNvSpPr/>
          <p:nvPr/>
        </p:nvSpPr>
        <p:spPr>
          <a:xfrm>
            <a:off x="3797471" y="1078449"/>
            <a:ext cx="1260008" cy="120583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Lst>
            <a:ahLst/>
            <a:cxnLst>
              <a:cxn ang="0">
                <a:pos x="connsiteX0" y="connsiteY0"/>
              </a:cxn>
              <a:cxn ang="0">
                <a:pos x="connsiteX1" y="connsiteY1"/>
              </a:cxn>
              <a:cxn ang="0">
                <a:pos x="connsiteX2" y="connsiteY2"/>
              </a:cxn>
              <a:cxn ang="0">
                <a:pos x="connsiteX3" y="connsiteY3"/>
              </a:cxn>
            </a:cxnLst>
            <a:rect l="l" t="t" r="r" b="b"/>
            <a:pathLst>
              <a:path w="1260008" h="1205838">
                <a:moveTo>
                  <a:pt x="1260008" y="0"/>
                </a:moveTo>
                <a:cubicBezTo>
                  <a:pt x="1048335" y="194674"/>
                  <a:pt x="958457" y="259271"/>
                  <a:pt x="829101" y="374227"/>
                </a:cubicBezTo>
                <a:cubicBezTo>
                  <a:pt x="699745" y="489183"/>
                  <a:pt x="622053" y="551137"/>
                  <a:pt x="483869" y="689739"/>
                </a:cubicBezTo>
                <a:cubicBezTo>
                  <a:pt x="345686" y="828341"/>
                  <a:pt x="146170" y="958204"/>
                  <a:pt x="0" y="1205838"/>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0" name="Freeform 29"/>
          <p:cNvSpPr/>
          <p:nvPr/>
        </p:nvSpPr>
        <p:spPr>
          <a:xfrm>
            <a:off x="3877291" y="3752460"/>
            <a:ext cx="1010535" cy="65395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1260008 w 1260008"/>
              <a:gd name="connsiteY0" fmla="*/ 0 h 1349317"/>
              <a:gd name="connsiteX1" fmla="*/ 829101 w 1260008"/>
              <a:gd name="connsiteY1" fmla="*/ 374227 h 1349317"/>
              <a:gd name="connsiteX2" fmla="*/ 359133 w 1260008"/>
              <a:gd name="connsiteY2" fmla="*/ 1324791 h 1349317"/>
              <a:gd name="connsiteX3" fmla="*/ 0 w 1260008"/>
              <a:gd name="connsiteY3" fmla="*/ 1205838 h 1349317"/>
              <a:gd name="connsiteX0" fmla="*/ 1260008 w 1260008"/>
              <a:gd name="connsiteY0" fmla="*/ 0 h 1580103"/>
              <a:gd name="connsiteX1" fmla="*/ 602309 w 1260008"/>
              <a:gd name="connsiteY1" fmla="*/ 1508249 h 1580103"/>
              <a:gd name="connsiteX2" fmla="*/ 359133 w 1260008"/>
              <a:gd name="connsiteY2" fmla="*/ 1324791 h 1580103"/>
              <a:gd name="connsiteX3" fmla="*/ 0 w 1260008"/>
              <a:gd name="connsiteY3" fmla="*/ 1205838 h 1580103"/>
              <a:gd name="connsiteX0" fmla="*/ 897139 w 897139"/>
              <a:gd name="connsiteY0" fmla="*/ 588830 h 650249"/>
              <a:gd name="connsiteX1" fmla="*/ 602309 w 897139"/>
              <a:gd name="connsiteY1" fmla="*/ 396046 h 650249"/>
              <a:gd name="connsiteX2" fmla="*/ 359133 w 897139"/>
              <a:gd name="connsiteY2" fmla="*/ 212588 h 650249"/>
              <a:gd name="connsiteX3" fmla="*/ 0 w 897139"/>
              <a:gd name="connsiteY3" fmla="*/ 93635 h 650249"/>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495195 h 495195"/>
              <a:gd name="connsiteX1" fmla="*/ 602309 w 897139"/>
              <a:gd name="connsiteY1" fmla="*/ 302411 h 495195"/>
              <a:gd name="connsiteX2" fmla="*/ 359133 w 897139"/>
              <a:gd name="connsiteY2" fmla="*/ 118953 h 495195"/>
              <a:gd name="connsiteX3" fmla="*/ 0 w 897139"/>
              <a:gd name="connsiteY3" fmla="*/ 0 h 495195"/>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Lst>
            <a:ahLst/>
            <a:cxnLst>
              <a:cxn ang="0">
                <a:pos x="connsiteX0" y="connsiteY0"/>
              </a:cxn>
              <a:cxn ang="0">
                <a:pos x="connsiteX1" y="connsiteY1"/>
              </a:cxn>
              <a:cxn ang="0">
                <a:pos x="connsiteX2" y="connsiteY2"/>
              </a:cxn>
              <a:cxn ang="0">
                <a:pos x="connsiteX3" y="connsiteY3"/>
              </a:cxn>
            </a:cxnLst>
            <a:rect l="l" t="t" r="r" b="b"/>
            <a:pathLst>
              <a:path w="1010535" h="653959">
                <a:moveTo>
                  <a:pt x="1010535" y="653959"/>
                </a:moveTo>
                <a:cubicBezTo>
                  <a:pt x="844220" y="565128"/>
                  <a:pt x="805373" y="523882"/>
                  <a:pt x="715705" y="461175"/>
                </a:cubicBezTo>
                <a:cubicBezTo>
                  <a:pt x="626037" y="398468"/>
                  <a:pt x="591813" y="354579"/>
                  <a:pt x="472529" y="277717"/>
                </a:cubicBezTo>
                <a:cubicBezTo>
                  <a:pt x="353245" y="200855"/>
                  <a:pt x="270905" y="171955"/>
                  <a:pt x="0" y="0"/>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2" name="Freeform 31"/>
          <p:cNvSpPr/>
          <p:nvPr/>
        </p:nvSpPr>
        <p:spPr>
          <a:xfrm>
            <a:off x="5276608" y="25011"/>
            <a:ext cx="738385" cy="65016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786326 w 786326"/>
              <a:gd name="connsiteY0" fmla="*/ 0 h 695184"/>
              <a:gd name="connsiteX1" fmla="*/ 355419 w 786326"/>
              <a:gd name="connsiteY1" fmla="*/ 374227 h 695184"/>
              <a:gd name="connsiteX2" fmla="*/ 10187 w 786326"/>
              <a:gd name="connsiteY2" fmla="*/ 689739 h 695184"/>
              <a:gd name="connsiteX3" fmla="*/ 13923 w 786326"/>
              <a:gd name="connsiteY3" fmla="*/ 672848 h 695184"/>
              <a:gd name="connsiteX0" fmla="*/ 931158 w 931158"/>
              <a:gd name="connsiteY0" fmla="*/ 0 h 786251"/>
              <a:gd name="connsiteX1" fmla="*/ 500251 w 931158"/>
              <a:gd name="connsiteY1" fmla="*/ 374227 h 786251"/>
              <a:gd name="connsiteX2" fmla="*/ 155019 w 931158"/>
              <a:gd name="connsiteY2" fmla="*/ 689739 h 786251"/>
              <a:gd name="connsiteX3" fmla="*/ 0 w 931158"/>
              <a:gd name="connsiteY3" fmla="*/ 786251 h 786251"/>
              <a:gd name="connsiteX0" fmla="*/ 931158 w 931158"/>
              <a:gd name="connsiteY0" fmla="*/ 0 h 786251"/>
              <a:gd name="connsiteX1" fmla="*/ 500251 w 931158"/>
              <a:gd name="connsiteY1" fmla="*/ 374227 h 786251"/>
              <a:gd name="connsiteX2" fmla="*/ 325114 w 931158"/>
              <a:gd name="connsiteY2" fmla="*/ 508295 h 786251"/>
              <a:gd name="connsiteX3" fmla="*/ 0 w 931158"/>
              <a:gd name="connsiteY3" fmla="*/ 786251 h 786251"/>
              <a:gd name="connsiteX0" fmla="*/ 806422 w 806422"/>
              <a:gd name="connsiteY0" fmla="*/ 0 h 684189"/>
              <a:gd name="connsiteX1" fmla="*/ 375515 w 806422"/>
              <a:gd name="connsiteY1" fmla="*/ 374227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347793 w 806422"/>
              <a:gd name="connsiteY2" fmla="*/ 383553 h 684189"/>
              <a:gd name="connsiteX3" fmla="*/ 0 w 806422"/>
              <a:gd name="connsiteY3" fmla="*/ 684189 h 68418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Lst>
            <a:ahLst/>
            <a:cxnLst>
              <a:cxn ang="0">
                <a:pos x="connsiteX0" y="connsiteY0"/>
              </a:cxn>
              <a:cxn ang="0">
                <a:pos x="connsiteX1" y="connsiteY1"/>
              </a:cxn>
              <a:cxn ang="0">
                <a:pos x="connsiteX2" y="connsiteY2"/>
              </a:cxn>
              <a:cxn ang="0">
                <a:pos x="connsiteX3" y="connsiteY3"/>
              </a:cxn>
            </a:cxnLst>
            <a:rect l="l" t="t" r="r" b="b"/>
            <a:pathLst>
              <a:path w="738385" h="650169">
                <a:moveTo>
                  <a:pt x="738385" y="0"/>
                </a:moveTo>
                <a:cubicBezTo>
                  <a:pt x="526712" y="194674"/>
                  <a:pt x="565351" y="140198"/>
                  <a:pt x="488913" y="204123"/>
                </a:cubicBezTo>
                <a:cubicBezTo>
                  <a:pt x="412475" y="268048"/>
                  <a:pt x="361242" y="309212"/>
                  <a:pt x="279756" y="383553"/>
                </a:cubicBezTo>
                <a:cubicBezTo>
                  <a:pt x="198270" y="457894"/>
                  <a:pt x="225547" y="402535"/>
                  <a:pt x="0" y="650169"/>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3" name="Freeform 32"/>
          <p:cNvSpPr/>
          <p:nvPr/>
        </p:nvSpPr>
        <p:spPr>
          <a:xfrm>
            <a:off x="509097" y="4031283"/>
            <a:ext cx="669650" cy="13399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36808 w 636808"/>
              <a:gd name="connsiteY0" fmla="*/ 0 h 1350870"/>
              <a:gd name="connsiteX1" fmla="*/ 482128 w 636808"/>
              <a:gd name="connsiteY1" fmla="*/ 283915 h 1350870"/>
              <a:gd name="connsiteX2" fmla="*/ 193128 w 636808"/>
              <a:gd name="connsiteY2" fmla="*/ 802602 h 1350870"/>
              <a:gd name="connsiteX3" fmla="*/ 0 w 636808"/>
              <a:gd name="connsiteY3" fmla="*/ 1350870 h 1350870"/>
              <a:gd name="connsiteX0" fmla="*/ 669650 w 669650"/>
              <a:gd name="connsiteY0" fmla="*/ 0 h 1339921"/>
              <a:gd name="connsiteX1" fmla="*/ 482128 w 669650"/>
              <a:gd name="connsiteY1" fmla="*/ 272966 h 1339921"/>
              <a:gd name="connsiteX2" fmla="*/ 193128 w 669650"/>
              <a:gd name="connsiteY2" fmla="*/ 791653 h 1339921"/>
              <a:gd name="connsiteX3" fmla="*/ 0 w 669650"/>
              <a:gd name="connsiteY3" fmla="*/ 1339921 h 1339921"/>
              <a:gd name="connsiteX0" fmla="*/ 669650 w 669650"/>
              <a:gd name="connsiteY0" fmla="*/ 0 h 1339921"/>
              <a:gd name="connsiteX1" fmla="*/ 449285 w 669650"/>
              <a:gd name="connsiteY1" fmla="*/ 229171 h 1339921"/>
              <a:gd name="connsiteX2" fmla="*/ 193128 w 669650"/>
              <a:gd name="connsiteY2" fmla="*/ 791653 h 1339921"/>
              <a:gd name="connsiteX3" fmla="*/ 0 w 669650"/>
              <a:gd name="connsiteY3" fmla="*/ 1339921 h 1339921"/>
              <a:gd name="connsiteX0" fmla="*/ 669650 w 669650"/>
              <a:gd name="connsiteY0" fmla="*/ 0 h 1339921"/>
              <a:gd name="connsiteX1" fmla="*/ 493076 w 669650"/>
              <a:gd name="connsiteY1" fmla="*/ 262017 h 1339921"/>
              <a:gd name="connsiteX2" fmla="*/ 193128 w 669650"/>
              <a:gd name="connsiteY2" fmla="*/ 791653 h 1339921"/>
              <a:gd name="connsiteX3" fmla="*/ 0 w 669650"/>
              <a:gd name="connsiteY3" fmla="*/ 1339921 h 1339921"/>
              <a:gd name="connsiteX0" fmla="*/ 669650 w 669650"/>
              <a:gd name="connsiteY0" fmla="*/ 0 h 1339921"/>
              <a:gd name="connsiteX1" fmla="*/ 460233 w 669650"/>
              <a:gd name="connsiteY1" fmla="*/ 229171 h 1339921"/>
              <a:gd name="connsiteX2" fmla="*/ 193128 w 669650"/>
              <a:gd name="connsiteY2" fmla="*/ 791653 h 1339921"/>
              <a:gd name="connsiteX3" fmla="*/ 0 w 669650"/>
              <a:gd name="connsiteY3" fmla="*/ 1339921 h 1339921"/>
            </a:gdLst>
            <a:ahLst/>
            <a:cxnLst>
              <a:cxn ang="0">
                <a:pos x="connsiteX0" y="connsiteY0"/>
              </a:cxn>
              <a:cxn ang="0">
                <a:pos x="connsiteX1" y="connsiteY1"/>
              </a:cxn>
              <a:cxn ang="0">
                <a:pos x="connsiteX2" y="connsiteY2"/>
              </a:cxn>
              <a:cxn ang="0">
                <a:pos x="connsiteX3" y="connsiteY3"/>
              </a:cxn>
            </a:cxnLst>
            <a:rect l="l" t="t" r="r" b="b"/>
            <a:pathLst>
              <a:path w="669650" h="1339921">
                <a:moveTo>
                  <a:pt x="669650" y="0"/>
                </a:moveTo>
                <a:cubicBezTo>
                  <a:pt x="500160" y="240471"/>
                  <a:pt x="539653" y="97229"/>
                  <a:pt x="460233" y="229171"/>
                </a:cubicBezTo>
                <a:cubicBezTo>
                  <a:pt x="380813" y="361113"/>
                  <a:pt x="313699" y="539744"/>
                  <a:pt x="193128" y="791653"/>
                </a:cubicBezTo>
                <a:cubicBezTo>
                  <a:pt x="110657" y="1005462"/>
                  <a:pt x="69525" y="1101149"/>
                  <a:pt x="0" y="13399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5" name="Freeform 34"/>
          <p:cNvSpPr/>
          <p:nvPr/>
        </p:nvSpPr>
        <p:spPr>
          <a:xfrm>
            <a:off x="0" y="3543666"/>
            <a:ext cx="898998" cy="69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77136 h 82857"/>
              <a:gd name="connsiteX1" fmla="*/ 1180628 w 1940384"/>
              <a:gd name="connsiteY1" fmla="*/ 31775 h 82857"/>
              <a:gd name="connsiteX2" fmla="*/ 472528 w 1940384"/>
              <a:gd name="connsiteY2" fmla="*/ 29762 h 82857"/>
              <a:gd name="connsiteX3" fmla="*/ 0 w 1940384"/>
              <a:gd name="connsiteY3" fmla="*/ 31930 h 82857"/>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1607 h 56929"/>
              <a:gd name="connsiteX1" fmla="*/ 1180628 w 1940384"/>
              <a:gd name="connsiteY1" fmla="*/ 6246 h 56929"/>
              <a:gd name="connsiteX2" fmla="*/ 547466 w 1940384"/>
              <a:gd name="connsiteY2" fmla="*/ 42333 h 56929"/>
              <a:gd name="connsiteX3" fmla="*/ 0 w 1940384"/>
              <a:gd name="connsiteY3" fmla="*/ 6401 h 56929"/>
              <a:gd name="connsiteX0" fmla="*/ 1940384 w 1940384"/>
              <a:gd name="connsiteY0" fmla="*/ 48677 h 54374"/>
              <a:gd name="connsiteX1" fmla="*/ 1180628 w 1940384"/>
              <a:gd name="connsiteY1" fmla="*/ 3316 h 54374"/>
              <a:gd name="connsiteX2" fmla="*/ 0 w 1940384"/>
              <a:gd name="connsiteY2" fmla="*/ 3471 h 54374"/>
              <a:gd name="connsiteX0" fmla="*/ 1940384 w 1940384"/>
              <a:gd name="connsiteY0" fmla="*/ 45206 h 45206"/>
              <a:gd name="connsiteX1" fmla="*/ 0 w 1940384"/>
              <a:gd name="connsiteY1" fmla="*/ 0 h 45206"/>
              <a:gd name="connsiteX0" fmla="*/ 2390005 w 2390005"/>
              <a:gd name="connsiteY0" fmla="*/ 0 h 56394"/>
              <a:gd name="connsiteX1" fmla="*/ 0 w 2390005"/>
              <a:gd name="connsiteY1" fmla="*/ 56394 h 56394"/>
              <a:gd name="connsiteX0" fmla="*/ 2652284 w 2652284"/>
              <a:gd name="connsiteY0" fmla="*/ 0 h 69094"/>
              <a:gd name="connsiteX1" fmla="*/ 0 w 2652284"/>
              <a:gd name="connsiteY1" fmla="*/ 69094 h 69094"/>
            </a:gdLst>
            <a:ahLst/>
            <a:cxnLst>
              <a:cxn ang="0">
                <a:pos x="connsiteX0" y="connsiteY0"/>
              </a:cxn>
              <a:cxn ang="0">
                <a:pos x="connsiteX1" y="connsiteY1"/>
              </a:cxn>
            </a:cxnLst>
            <a:rect l="l" t="t" r="r" b="b"/>
            <a:pathLst>
              <a:path w="2652284" h="69094">
                <a:moveTo>
                  <a:pt x="2652284" y="0"/>
                </a:moveTo>
                <a:lnTo>
                  <a:pt x="0" y="69094"/>
                </a:ln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3" name="Freeform 12"/>
          <p:cNvSpPr/>
          <p:nvPr/>
        </p:nvSpPr>
        <p:spPr>
          <a:xfrm>
            <a:off x="1785436" y="3543666"/>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8" name="Freeform 37"/>
          <p:cNvSpPr/>
          <p:nvPr/>
        </p:nvSpPr>
        <p:spPr>
          <a:xfrm>
            <a:off x="1943100" y="3309398"/>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9" name="Freeform 38"/>
          <p:cNvSpPr/>
          <p:nvPr/>
        </p:nvSpPr>
        <p:spPr>
          <a:xfrm>
            <a:off x="1873616" y="2952395"/>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86" name="Group 85"/>
          <p:cNvGrpSpPr/>
          <p:nvPr/>
        </p:nvGrpSpPr>
        <p:grpSpPr>
          <a:xfrm>
            <a:off x="668980" y="6375400"/>
            <a:ext cx="100599" cy="291449"/>
            <a:chOff x="570340" y="6375400"/>
            <a:chExt cx="100599" cy="291449"/>
          </a:xfrm>
        </p:grpSpPr>
        <p:cxnSp>
          <p:nvCxnSpPr>
            <p:cNvPr id="83" name="Straight Arrow Connector 82"/>
            <p:cNvCxnSpPr/>
            <p:nvPr/>
          </p:nvCxnSpPr>
          <p:spPr>
            <a:xfrm>
              <a:off x="670939" y="6400800"/>
              <a:ext cx="0" cy="266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570340" y="6375400"/>
              <a:ext cx="0" cy="2644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88" name="Straight Arrow Connector 87"/>
          <p:cNvCxnSpPr/>
          <p:nvPr/>
        </p:nvCxnSpPr>
        <p:spPr>
          <a:xfrm flipH="1">
            <a:off x="8812535" y="1339954"/>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8777136" y="1270485"/>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7413414" y="195156"/>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7430562" y="256313"/>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8663484" y="3523052"/>
            <a:ext cx="220203" cy="1072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8740171" y="3478017"/>
            <a:ext cx="225508" cy="1055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0" name="Freeform 69"/>
          <p:cNvSpPr/>
          <p:nvPr/>
        </p:nvSpPr>
        <p:spPr>
          <a:xfrm rot="803329">
            <a:off x="6886720" y="1910"/>
            <a:ext cx="480155" cy="53183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2070040 w 2070040"/>
              <a:gd name="connsiteY0" fmla="*/ 83 h 516080"/>
              <a:gd name="connsiteX1" fmla="*/ 1769967 w 2070040"/>
              <a:gd name="connsiteY1" fmla="*/ 37229 h 516080"/>
              <a:gd name="connsiteX2" fmla="*/ 1128849 w 2070040"/>
              <a:gd name="connsiteY2" fmla="*/ 294927 h 516080"/>
              <a:gd name="connsiteX3" fmla="*/ 590845 w 2070040"/>
              <a:gd name="connsiteY3" fmla="*/ 451678 h 516080"/>
              <a:gd name="connsiteX4" fmla="*/ 0 w 2070040"/>
              <a:gd name="connsiteY4" fmla="*/ 516080 h 516080"/>
              <a:gd name="connsiteX0" fmla="*/ 2070040 w 2070040"/>
              <a:gd name="connsiteY0" fmla="*/ 32977 h 548974"/>
              <a:gd name="connsiteX1" fmla="*/ 1769967 w 2070040"/>
              <a:gd name="connsiteY1" fmla="*/ 70123 h 548974"/>
              <a:gd name="connsiteX2" fmla="*/ 1128849 w 2070040"/>
              <a:gd name="connsiteY2" fmla="*/ 327821 h 548974"/>
              <a:gd name="connsiteX3" fmla="*/ 235609 w 2070040"/>
              <a:gd name="connsiteY3" fmla="*/ 5022 h 548974"/>
              <a:gd name="connsiteX4" fmla="*/ 0 w 2070040"/>
              <a:gd name="connsiteY4" fmla="*/ 548974 h 548974"/>
              <a:gd name="connsiteX0" fmla="*/ 2070040 w 2070040"/>
              <a:gd name="connsiteY0" fmla="*/ 32977 h 548974"/>
              <a:gd name="connsiteX1" fmla="*/ 1769967 w 2070040"/>
              <a:gd name="connsiteY1" fmla="*/ 70123 h 548974"/>
              <a:gd name="connsiteX2" fmla="*/ 1128849 w 2070040"/>
              <a:gd name="connsiteY2" fmla="*/ 327821 h 548974"/>
              <a:gd name="connsiteX3" fmla="*/ 235609 w 2070040"/>
              <a:gd name="connsiteY3" fmla="*/ 5022 h 548974"/>
              <a:gd name="connsiteX4" fmla="*/ 0 w 2070040"/>
              <a:gd name="connsiteY4" fmla="*/ 548974 h 548974"/>
              <a:gd name="connsiteX0" fmla="*/ 2070040 w 2070040"/>
              <a:gd name="connsiteY0" fmla="*/ 362609 h 878606"/>
              <a:gd name="connsiteX1" fmla="*/ 1769967 w 2070040"/>
              <a:gd name="connsiteY1" fmla="*/ 399755 h 878606"/>
              <a:gd name="connsiteX2" fmla="*/ 302925 w 2070040"/>
              <a:gd name="connsiteY2" fmla="*/ 293 h 878606"/>
              <a:gd name="connsiteX3" fmla="*/ 235609 w 2070040"/>
              <a:gd name="connsiteY3" fmla="*/ 334654 h 878606"/>
              <a:gd name="connsiteX4" fmla="*/ 0 w 2070040"/>
              <a:gd name="connsiteY4" fmla="*/ 878606 h 878606"/>
              <a:gd name="connsiteX0" fmla="*/ 2070040 w 2070040"/>
              <a:gd name="connsiteY0" fmla="*/ 734341 h 1250338"/>
              <a:gd name="connsiteX1" fmla="*/ 517760 w 2070040"/>
              <a:gd name="connsiteY1" fmla="*/ 7760 h 1250338"/>
              <a:gd name="connsiteX2" fmla="*/ 302925 w 2070040"/>
              <a:gd name="connsiteY2" fmla="*/ 372025 h 1250338"/>
              <a:gd name="connsiteX3" fmla="*/ 235609 w 2070040"/>
              <a:gd name="connsiteY3" fmla="*/ 706386 h 1250338"/>
              <a:gd name="connsiteX4" fmla="*/ 0 w 2070040"/>
              <a:gd name="connsiteY4" fmla="*/ 1250338 h 1250338"/>
              <a:gd name="connsiteX0" fmla="*/ 808952 w 808952"/>
              <a:gd name="connsiteY0" fmla="*/ 10 h 1475105"/>
              <a:gd name="connsiteX1" fmla="*/ 517760 w 808952"/>
              <a:gd name="connsiteY1" fmla="*/ 232527 h 1475105"/>
              <a:gd name="connsiteX2" fmla="*/ 302925 w 808952"/>
              <a:gd name="connsiteY2" fmla="*/ 596792 h 1475105"/>
              <a:gd name="connsiteX3" fmla="*/ 235609 w 808952"/>
              <a:gd name="connsiteY3" fmla="*/ 931153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235609 w 808952"/>
              <a:gd name="connsiteY3" fmla="*/ 931153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43841 w 808952"/>
              <a:gd name="connsiteY4" fmla="*/ 1215701 h 1475105"/>
              <a:gd name="connsiteX5" fmla="*/ 0 w 808952"/>
              <a:gd name="connsiteY5" fmla="*/ 1475105 h 1475105"/>
              <a:gd name="connsiteX0" fmla="*/ 776654 w 776654"/>
              <a:gd name="connsiteY0" fmla="*/ 10 h 1386300"/>
              <a:gd name="connsiteX1" fmla="*/ 485462 w 776654"/>
              <a:gd name="connsiteY1" fmla="*/ 232527 h 1386300"/>
              <a:gd name="connsiteX2" fmla="*/ 270627 w 776654"/>
              <a:gd name="connsiteY2" fmla="*/ 596792 h 1386300"/>
              <a:gd name="connsiteX3" fmla="*/ 158906 w 776654"/>
              <a:gd name="connsiteY3" fmla="*/ 913392 h 1386300"/>
              <a:gd name="connsiteX4" fmla="*/ 11543 w 776654"/>
              <a:gd name="connsiteY4" fmla="*/ 1215701 h 1386300"/>
              <a:gd name="connsiteX5" fmla="*/ 12106 w 776654"/>
              <a:gd name="connsiteY5" fmla="*/ 1386300 h 1386300"/>
              <a:gd name="connsiteX0" fmla="*/ 772149 w 772149"/>
              <a:gd name="connsiteY0" fmla="*/ 10 h 1386300"/>
              <a:gd name="connsiteX1" fmla="*/ 480957 w 772149"/>
              <a:gd name="connsiteY1" fmla="*/ 232527 h 1386300"/>
              <a:gd name="connsiteX2" fmla="*/ 266122 w 772149"/>
              <a:gd name="connsiteY2" fmla="*/ 596792 h 1386300"/>
              <a:gd name="connsiteX3" fmla="*/ 154401 w 772149"/>
              <a:gd name="connsiteY3" fmla="*/ 913392 h 1386300"/>
              <a:gd name="connsiteX4" fmla="*/ 7038 w 772149"/>
              <a:gd name="connsiteY4" fmla="*/ 1215701 h 1386300"/>
              <a:gd name="connsiteX5" fmla="*/ 7601 w 772149"/>
              <a:gd name="connsiteY5" fmla="*/ 1386300 h 1386300"/>
              <a:gd name="connsiteX0" fmla="*/ 785335 w 785335"/>
              <a:gd name="connsiteY0" fmla="*/ 10 h 1386300"/>
              <a:gd name="connsiteX1" fmla="*/ 494143 w 785335"/>
              <a:gd name="connsiteY1" fmla="*/ 232527 h 1386300"/>
              <a:gd name="connsiteX2" fmla="*/ 279308 w 785335"/>
              <a:gd name="connsiteY2" fmla="*/ 596792 h 1386300"/>
              <a:gd name="connsiteX3" fmla="*/ 167587 w 785335"/>
              <a:gd name="connsiteY3" fmla="*/ 913392 h 1386300"/>
              <a:gd name="connsiteX4" fmla="*/ 20224 w 785335"/>
              <a:gd name="connsiteY4" fmla="*/ 1215701 h 1386300"/>
              <a:gd name="connsiteX5" fmla="*/ 20787 w 785335"/>
              <a:gd name="connsiteY5" fmla="*/ 1386300 h 1386300"/>
              <a:gd name="connsiteX0" fmla="*/ 776654 w 776654"/>
              <a:gd name="connsiteY0" fmla="*/ 10 h 1386300"/>
              <a:gd name="connsiteX1" fmla="*/ 485462 w 776654"/>
              <a:gd name="connsiteY1" fmla="*/ 232527 h 1386300"/>
              <a:gd name="connsiteX2" fmla="*/ 270627 w 776654"/>
              <a:gd name="connsiteY2" fmla="*/ 596792 h 1386300"/>
              <a:gd name="connsiteX3" fmla="*/ 158906 w 776654"/>
              <a:gd name="connsiteY3" fmla="*/ 913392 h 1386300"/>
              <a:gd name="connsiteX4" fmla="*/ 11543 w 776654"/>
              <a:gd name="connsiteY4" fmla="*/ 1215701 h 1386300"/>
              <a:gd name="connsiteX5" fmla="*/ 12106 w 776654"/>
              <a:gd name="connsiteY5" fmla="*/ 1386300 h 1386300"/>
              <a:gd name="connsiteX0" fmla="*/ 764548 w 764548"/>
              <a:gd name="connsiteY0" fmla="*/ 10 h 1386300"/>
              <a:gd name="connsiteX1" fmla="*/ 473356 w 764548"/>
              <a:gd name="connsiteY1" fmla="*/ 232527 h 1386300"/>
              <a:gd name="connsiteX2" fmla="*/ 258521 w 764548"/>
              <a:gd name="connsiteY2" fmla="*/ 596792 h 1386300"/>
              <a:gd name="connsiteX3" fmla="*/ 146800 w 764548"/>
              <a:gd name="connsiteY3" fmla="*/ 913392 h 1386300"/>
              <a:gd name="connsiteX4" fmla="*/ 43842 w 764548"/>
              <a:gd name="connsiteY4" fmla="*/ 1206821 h 1386300"/>
              <a:gd name="connsiteX5" fmla="*/ 0 w 764548"/>
              <a:gd name="connsiteY5" fmla="*/ 1386300 h 138630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508880 w 764548"/>
              <a:gd name="connsiteY1" fmla="*/ 250279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1103272 w 1103272"/>
              <a:gd name="connsiteY0" fmla="*/ 0 h 1720385"/>
              <a:gd name="connsiteX1" fmla="*/ 508880 w 1103272"/>
              <a:gd name="connsiteY1" fmla="*/ 584374 h 1720385"/>
              <a:gd name="connsiteX2" fmla="*/ 258521 w 1103272"/>
              <a:gd name="connsiteY2" fmla="*/ 930877 h 1720385"/>
              <a:gd name="connsiteX3" fmla="*/ 146800 w 1103272"/>
              <a:gd name="connsiteY3" fmla="*/ 1247477 h 1720385"/>
              <a:gd name="connsiteX4" fmla="*/ 43842 w 1103272"/>
              <a:gd name="connsiteY4" fmla="*/ 1540906 h 1720385"/>
              <a:gd name="connsiteX5" fmla="*/ 0 w 1103272"/>
              <a:gd name="connsiteY5" fmla="*/ 1720385 h 1720385"/>
              <a:gd name="connsiteX0" fmla="*/ 1103272 w 1103272"/>
              <a:gd name="connsiteY0" fmla="*/ 0 h 1720385"/>
              <a:gd name="connsiteX1" fmla="*/ 508880 w 1103272"/>
              <a:gd name="connsiteY1" fmla="*/ 584374 h 1720385"/>
              <a:gd name="connsiteX2" fmla="*/ 146800 w 1103272"/>
              <a:gd name="connsiteY2" fmla="*/ 1247477 h 1720385"/>
              <a:gd name="connsiteX3" fmla="*/ 43842 w 1103272"/>
              <a:gd name="connsiteY3" fmla="*/ 1540906 h 1720385"/>
              <a:gd name="connsiteX4" fmla="*/ 0 w 1103272"/>
              <a:gd name="connsiteY4" fmla="*/ 1720385 h 1720385"/>
              <a:gd name="connsiteX0" fmla="*/ 1103272 w 1103272"/>
              <a:gd name="connsiteY0" fmla="*/ 0 h 1720385"/>
              <a:gd name="connsiteX1" fmla="*/ 508880 w 1103272"/>
              <a:gd name="connsiteY1" fmla="*/ 584374 h 1720385"/>
              <a:gd name="connsiteX2" fmla="*/ 146800 w 1103272"/>
              <a:gd name="connsiteY2" fmla="*/ 1247477 h 1720385"/>
              <a:gd name="connsiteX3" fmla="*/ 0 w 1103272"/>
              <a:gd name="connsiteY3" fmla="*/ 1720385 h 1720385"/>
              <a:gd name="connsiteX0" fmla="*/ 1103272 w 1103272"/>
              <a:gd name="connsiteY0" fmla="*/ 0 h 1720385"/>
              <a:gd name="connsiteX1" fmla="*/ 623117 w 1103272"/>
              <a:gd name="connsiteY1" fmla="*/ 531836 h 1720385"/>
              <a:gd name="connsiteX2" fmla="*/ 146800 w 1103272"/>
              <a:gd name="connsiteY2" fmla="*/ 1247477 h 1720385"/>
              <a:gd name="connsiteX3" fmla="*/ 0 w 1103272"/>
              <a:gd name="connsiteY3" fmla="*/ 1720385 h 1720385"/>
              <a:gd name="connsiteX0" fmla="*/ 1103272 w 1103272"/>
              <a:gd name="connsiteY0" fmla="*/ 0 h 1720385"/>
              <a:gd name="connsiteX1" fmla="*/ 623117 w 1103272"/>
              <a:gd name="connsiteY1" fmla="*/ 531836 h 1720385"/>
              <a:gd name="connsiteX2" fmla="*/ 384432 w 1103272"/>
              <a:gd name="connsiteY2" fmla="*/ 861404 h 1720385"/>
              <a:gd name="connsiteX3" fmla="*/ 0 w 1103272"/>
              <a:gd name="connsiteY3" fmla="*/ 1720385 h 1720385"/>
              <a:gd name="connsiteX0" fmla="*/ 863914 w 863914"/>
              <a:gd name="connsiteY0" fmla="*/ 0 h 1181820"/>
              <a:gd name="connsiteX1" fmla="*/ 383759 w 863914"/>
              <a:gd name="connsiteY1" fmla="*/ 531836 h 1181820"/>
              <a:gd name="connsiteX2" fmla="*/ 145074 w 863914"/>
              <a:gd name="connsiteY2" fmla="*/ 861404 h 1181820"/>
              <a:gd name="connsiteX3" fmla="*/ 0 w 863914"/>
              <a:gd name="connsiteY3" fmla="*/ 1181820 h 1181820"/>
              <a:gd name="connsiteX0" fmla="*/ 863914 w 863914"/>
              <a:gd name="connsiteY0" fmla="*/ 0 h 1181820"/>
              <a:gd name="connsiteX1" fmla="*/ 383759 w 863914"/>
              <a:gd name="connsiteY1" fmla="*/ 531836 h 1181820"/>
              <a:gd name="connsiteX2" fmla="*/ 0 w 863914"/>
              <a:gd name="connsiteY2" fmla="*/ 1181820 h 1181820"/>
              <a:gd name="connsiteX0" fmla="*/ 480155 w 480155"/>
              <a:gd name="connsiteY0" fmla="*/ 0 h 531836"/>
              <a:gd name="connsiteX1" fmla="*/ 0 w 480155"/>
              <a:gd name="connsiteY1" fmla="*/ 531836 h 531836"/>
            </a:gdLst>
            <a:ahLst/>
            <a:cxnLst>
              <a:cxn ang="0">
                <a:pos x="connsiteX0" y="connsiteY0"/>
              </a:cxn>
              <a:cxn ang="0">
                <a:pos x="connsiteX1" y="connsiteY1"/>
              </a:cxn>
            </a:cxnLst>
            <a:rect l="l" t="t" r="r" b="b"/>
            <a:pathLst>
              <a:path w="480155" h="531836">
                <a:moveTo>
                  <a:pt x="480155" y="0"/>
                </a:moveTo>
                <a:cubicBezTo>
                  <a:pt x="417481" y="105198"/>
                  <a:pt x="143986" y="334866"/>
                  <a:pt x="0" y="531836"/>
                </a:cubicBezTo>
              </a:path>
            </a:pathLst>
          </a:custGeom>
          <a:ln w="254000">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59" name="Group 58"/>
          <p:cNvGrpSpPr/>
          <p:nvPr/>
        </p:nvGrpSpPr>
        <p:grpSpPr>
          <a:xfrm>
            <a:off x="532241" y="192784"/>
            <a:ext cx="8528129" cy="6631569"/>
            <a:chOff x="532241" y="192784"/>
            <a:chExt cx="8528129" cy="6631569"/>
          </a:xfrm>
        </p:grpSpPr>
        <p:sp>
          <p:nvSpPr>
            <p:cNvPr id="25" name="Freeform 24"/>
            <p:cNvSpPr/>
            <p:nvPr/>
          </p:nvSpPr>
          <p:spPr>
            <a:xfrm>
              <a:off x="6542971" y="1054035"/>
              <a:ext cx="601000" cy="216070"/>
            </a:xfrm>
            <a:custGeom>
              <a:avLst/>
              <a:gdLst>
                <a:gd name="connsiteX0" fmla="*/ 601000 w 601000"/>
                <a:gd name="connsiteY0" fmla="*/ 216070 h 216070"/>
                <a:gd name="connsiteX1" fmla="*/ 385547 w 601000"/>
                <a:gd name="connsiteY1" fmla="*/ 34626 h 216070"/>
                <a:gd name="connsiteX2" fmla="*/ 238132 w 601000"/>
                <a:gd name="connsiteY2" fmla="*/ 606 h 216070"/>
                <a:gd name="connsiteX3" fmla="*/ 0 w 601000"/>
                <a:gd name="connsiteY3" fmla="*/ 11946 h 216070"/>
                <a:gd name="connsiteX4" fmla="*/ 0 w 601000"/>
                <a:gd name="connsiteY4" fmla="*/ 11946 h 21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00" h="216070">
                  <a:moveTo>
                    <a:pt x="601000" y="216070"/>
                  </a:moveTo>
                  <a:cubicBezTo>
                    <a:pt x="523512" y="143303"/>
                    <a:pt x="446025" y="70537"/>
                    <a:pt x="385547" y="34626"/>
                  </a:cubicBezTo>
                  <a:cubicBezTo>
                    <a:pt x="325069" y="-1285"/>
                    <a:pt x="302390" y="4386"/>
                    <a:pt x="238132" y="606"/>
                  </a:cubicBezTo>
                  <a:cubicBezTo>
                    <a:pt x="173874" y="-3174"/>
                    <a:pt x="0" y="11946"/>
                    <a:pt x="0" y="11946"/>
                  </a:cubicBezTo>
                  <a:lnTo>
                    <a:pt x="0" y="11946"/>
                  </a:ln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6" name="Freeform 25"/>
            <p:cNvSpPr/>
            <p:nvPr/>
          </p:nvSpPr>
          <p:spPr>
            <a:xfrm rot="5400000">
              <a:off x="7522758" y="2659601"/>
              <a:ext cx="282852" cy="725758"/>
            </a:xfrm>
            <a:custGeom>
              <a:avLst/>
              <a:gdLst>
                <a:gd name="connsiteX0" fmla="*/ 396888 w 396888"/>
                <a:gd name="connsiteY0" fmla="*/ 419588 h 419588"/>
                <a:gd name="connsiteX1" fmla="*/ 170095 w 396888"/>
                <a:gd name="connsiteY1" fmla="*/ 362887 h 419588"/>
                <a:gd name="connsiteX2" fmla="*/ 102057 w 396888"/>
                <a:gd name="connsiteY2" fmla="*/ 306186 h 419588"/>
                <a:gd name="connsiteX3" fmla="*/ 22680 w 396888"/>
                <a:gd name="connsiteY3" fmla="*/ 204124 h 419588"/>
                <a:gd name="connsiteX4" fmla="*/ 0 w 396888"/>
                <a:gd name="connsiteY4" fmla="*/ 0 h 419588"/>
                <a:gd name="connsiteX0" fmla="*/ 379441 w 379441"/>
                <a:gd name="connsiteY0" fmla="*/ 612362 h 612362"/>
                <a:gd name="connsiteX1" fmla="*/ 152648 w 379441"/>
                <a:gd name="connsiteY1" fmla="*/ 555661 h 612362"/>
                <a:gd name="connsiteX2" fmla="*/ 84610 w 379441"/>
                <a:gd name="connsiteY2" fmla="*/ 498960 h 612362"/>
                <a:gd name="connsiteX3" fmla="*/ 5233 w 379441"/>
                <a:gd name="connsiteY3" fmla="*/ 396898 h 612362"/>
                <a:gd name="connsiteX4" fmla="*/ 243378 w 379441"/>
                <a:gd name="connsiteY4" fmla="*/ 0 h 612362"/>
                <a:gd name="connsiteX0" fmla="*/ 334084 w 334084"/>
                <a:gd name="connsiteY0" fmla="*/ 725758 h 725758"/>
                <a:gd name="connsiteX1" fmla="*/ 152648 w 334084"/>
                <a:gd name="connsiteY1" fmla="*/ 555661 h 725758"/>
                <a:gd name="connsiteX2" fmla="*/ 84610 w 334084"/>
                <a:gd name="connsiteY2" fmla="*/ 498960 h 725758"/>
                <a:gd name="connsiteX3" fmla="*/ 5233 w 334084"/>
                <a:gd name="connsiteY3" fmla="*/ 396898 h 725758"/>
                <a:gd name="connsiteX4" fmla="*/ 243378 w 334084"/>
                <a:gd name="connsiteY4" fmla="*/ 0 h 725758"/>
                <a:gd name="connsiteX0" fmla="*/ 272581 w 272581"/>
                <a:gd name="connsiteY0" fmla="*/ 725758 h 725758"/>
                <a:gd name="connsiteX1" fmla="*/ 91145 w 272581"/>
                <a:gd name="connsiteY1" fmla="*/ 555661 h 725758"/>
                <a:gd name="connsiteX2" fmla="*/ 23107 w 272581"/>
                <a:gd name="connsiteY2" fmla="*/ 498960 h 725758"/>
                <a:gd name="connsiteX3" fmla="*/ 11771 w 272581"/>
                <a:gd name="connsiteY3" fmla="*/ 181445 h 725758"/>
                <a:gd name="connsiteX4" fmla="*/ 181875 w 272581"/>
                <a:gd name="connsiteY4" fmla="*/ 0 h 725758"/>
                <a:gd name="connsiteX0" fmla="*/ 282852 w 282852"/>
                <a:gd name="connsiteY0" fmla="*/ 725758 h 725758"/>
                <a:gd name="connsiteX1" fmla="*/ 101416 w 282852"/>
                <a:gd name="connsiteY1" fmla="*/ 555661 h 725758"/>
                <a:gd name="connsiteX2" fmla="*/ 10701 w 282852"/>
                <a:gd name="connsiteY2" fmla="*/ 396903 h 725758"/>
                <a:gd name="connsiteX3" fmla="*/ 22042 w 282852"/>
                <a:gd name="connsiteY3" fmla="*/ 181445 h 725758"/>
                <a:gd name="connsiteX4" fmla="*/ 192146 w 282852"/>
                <a:gd name="connsiteY4" fmla="*/ 0 h 72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52" h="725758">
                  <a:moveTo>
                    <a:pt x="282852" y="725758"/>
                  </a:moveTo>
                  <a:cubicBezTo>
                    <a:pt x="194024" y="706857"/>
                    <a:pt x="146774" y="610470"/>
                    <a:pt x="101416" y="555661"/>
                  </a:cubicBezTo>
                  <a:cubicBezTo>
                    <a:pt x="56058" y="500852"/>
                    <a:pt x="23930" y="459272"/>
                    <a:pt x="10701" y="396903"/>
                  </a:cubicBezTo>
                  <a:cubicBezTo>
                    <a:pt x="-2528" y="334534"/>
                    <a:pt x="-8199" y="247596"/>
                    <a:pt x="22042" y="181445"/>
                  </a:cubicBezTo>
                  <a:cubicBezTo>
                    <a:pt x="52283" y="115295"/>
                    <a:pt x="192146" y="0"/>
                    <a:pt x="192146"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58" name="Group 57"/>
            <p:cNvGrpSpPr/>
            <p:nvPr/>
          </p:nvGrpSpPr>
          <p:grpSpPr>
            <a:xfrm>
              <a:off x="532241" y="192784"/>
              <a:ext cx="8528129" cy="6631569"/>
              <a:chOff x="532241" y="192784"/>
              <a:chExt cx="8528129" cy="6631569"/>
            </a:xfrm>
          </p:grpSpPr>
          <p:sp>
            <p:nvSpPr>
              <p:cNvPr id="5" name="Freeform 4"/>
              <p:cNvSpPr/>
              <p:nvPr/>
            </p:nvSpPr>
            <p:spPr>
              <a:xfrm>
                <a:off x="683388" y="1270104"/>
                <a:ext cx="8320284" cy="5554249"/>
              </a:xfrm>
              <a:custGeom>
                <a:avLst/>
                <a:gdLst>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084382 w 8459370"/>
                  <a:gd name="connsiteY8" fmla="*/ 2698973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29740 w 8459370"/>
                  <a:gd name="connsiteY8" fmla="*/ 2642272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62483 w 8391332"/>
                  <a:gd name="connsiteY19" fmla="*/ 32886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531632 w 8391332"/>
                  <a:gd name="connsiteY15" fmla="*/ 2256704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123783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20284"/>
                  <a:gd name="connsiteY0" fmla="*/ 5554249 h 5554249"/>
                  <a:gd name="connsiteX1" fmla="*/ 52735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46528 w 8320284"/>
                  <a:gd name="connsiteY10" fmla="*/ 3259586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889628 w 8320284"/>
                  <a:gd name="connsiteY13" fmla="*/ 3217648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951276 w 8320284"/>
                  <a:gd name="connsiteY13" fmla="*/ 3229977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0284" h="5554249">
                    <a:moveTo>
                      <a:pt x="0" y="5554249"/>
                    </a:moveTo>
                    <a:cubicBezTo>
                      <a:pt x="7560" y="5232942"/>
                      <a:pt x="80247" y="4908677"/>
                      <a:pt x="106021" y="4570110"/>
                    </a:cubicBezTo>
                    <a:cubicBezTo>
                      <a:pt x="131795" y="4231543"/>
                      <a:pt x="259332" y="3842626"/>
                      <a:pt x="367786" y="3576131"/>
                    </a:cubicBezTo>
                    <a:cubicBezTo>
                      <a:pt x="476240" y="3309636"/>
                      <a:pt x="614432" y="3136231"/>
                      <a:pt x="756746" y="2971138"/>
                    </a:cubicBezTo>
                    <a:cubicBezTo>
                      <a:pt x="899060" y="2806045"/>
                      <a:pt x="1072366" y="2678183"/>
                      <a:pt x="1221671" y="2585571"/>
                    </a:cubicBezTo>
                    <a:cubicBezTo>
                      <a:pt x="1370976" y="2492959"/>
                      <a:pt x="1493822" y="2445709"/>
                      <a:pt x="1652577" y="2415468"/>
                    </a:cubicBezTo>
                    <a:cubicBezTo>
                      <a:pt x="1811332" y="2385227"/>
                      <a:pt x="2000327" y="2394677"/>
                      <a:pt x="2174201" y="2404127"/>
                    </a:cubicBezTo>
                    <a:cubicBezTo>
                      <a:pt x="2348075" y="2413577"/>
                      <a:pt x="2548410" y="2424919"/>
                      <a:pt x="2695825" y="2472170"/>
                    </a:cubicBezTo>
                    <a:cubicBezTo>
                      <a:pt x="2843240" y="2519421"/>
                      <a:pt x="2920727" y="2613922"/>
                      <a:pt x="3058692" y="2687633"/>
                    </a:cubicBezTo>
                    <a:cubicBezTo>
                      <a:pt x="3196657" y="2761344"/>
                      <a:pt x="3388200" y="2806782"/>
                      <a:pt x="3523616" y="2914436"/>
                    </a:cubicBezTo>
                    <a:cubicBezTo>
                      <a:pt x="3659032" y="3022090"/>
                      <a:pt x="3754011" y="3252288"/>
                      <a:pt x="3871187" y="3333560"/>
                    </a:cubicBezTo>
                    <a:cubicBezTo>
                      <a:pt x="3988363" y="3414832"/>
                      <a:pt x="4071040" y="3383090"/>
                      <a:pt x="4226675" y="3402068"/>
                    </a:cubicBezTo>
                    <a:cubicBezTo>
                      <a:pt x="4382310" y="3421046"/>
                      <a:pt x="4684229" y="3476110"/>
                      <a:pt x="4804996" y="3447428"/>
                    </a:cubicBezTo>
                    <a:cubicBezTo>
                      <a:pt x="4925763" y="3418746"/>
                      <a:pt x="4849219" y="3284788"/>
                      <a:pt x="4951276" y="3229977"/>
                    </a:cubicBezTo>
                    <a:cubicBezTo>
                      <a:pt x="5053333" y="3175166"/>
                      <a:pt x="5233823" y="3203282"/>
                      <a:pt x="5417336" y="3118561"/>
                    </a:cubicBezTo>
                    <a:cubicBezTo>
                      <a:pt x="5600849" y="3033840"/>
                      <a:pt x="5887931" y="2874747"/>
                      <a:pt x="6052356" y="2721654"/>
                    </a:cubicBezTo>
                    <a:cubicBezTo>
                      <a:pt x="6216781" y="2568561"/>
                      <a:pt x="6282930" y="2366326"/>
                      <a:pt x="6403886" y="2200003"/>
                    </a:cubicBezTo>
                    <a:cubicBezTo>
                      <a:pt x="6524842" y="2033680"/>
                      <a:pt x="6625009" y="1895707"/>
                      <a:pt x="6778094" y="1723714"/>
                    </a:cubicBezTo>
                    <a:cubicBezTo>
                      <a:pt x="6931179" y="1551721"/>
                      <a:pt x="7184431" y="1343816"/>
                      <a:pt x="7322396" y="1168043"/>
                    </a:cubicBezTo>
                    <a:cubicBezTo>
                      <a:pt x="7460361" y="992270"/>
                      <a:pt x="7496270" y="812716"/>
                      <a:pt x="7605887" y="669073"/>
                    </a:cubicBezTo>
                    <a:cubicBezTo>
                      <a:pt x="7715504" y="525430"/>
                      <a:pt x="7861030" y="417698"/>
                      <a:pt x="7980096" y="306186"/>
                    </a:cubicBezTo>
                    <a:cubicBezTo>
                      <a:pt x="8099162" y="194674"/>
                      <a:pt x="8320284" y="0"/>
                      <a:pt x="8320284"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2" name="Freeform 21"/>
              <p:cNvSpPr/>
              <p:nvPr/>
            </p:nvSpPr>
            <p:spPr>
              <a:xfrm>
                <a:off x="6950918" y="192784"/>
                <a:ext cx="883371" cy="2574230"/>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371" h="2574230">
                    <a:moveTo>
                      <a:pt x="816732" y="2574230"/>
                    </a:moveTo>
                    <a:cubicBezTo>
                      <a:pt x="837521" y="2479728"/>
                      <a:pt x="869650" y="2404127"/>
                      <a:pt x="873430" y="2336086"/>
                    </a:cubicBezTo>
                    <a:cubicBezTo>
                      <a:pt x="877210" y="2268045"/>
                      <a:pt x="907450" y="2300175"/>
                      <a:pt x="839412" y="2165982"/>
                    </a:cubicBezTo>
                    <a:cubicBezTo>
                      <a:pt x="771374" y="2031789"/>
                      <a:pt x="567261" y="1704813"/>
                      <a:pt x="465204" y="1530930"/>
                    </a:cubicBezTo>
                    <a:cubicBezTo>
                      <a:pt x="363147" y="1357047"/>
                      <a:pt x="304558" y="1264435"/>
                      <a:pt x="227071" y="1122682"/>
                    </a:cubicBezTo>
                    <a:cubicBezTo>
                      <a:pt x="149584" y="980929"/>
                      <a:pt x="5949" y="803265"/>
                      <a:pt x="279" y="680413"/>
                    </a:cubicBezTo>
                    <a:cubicBezTo>
                      <a:pt x="-5391" y="557561"/>
                      <a:pt x="75876" y="498969"/>
                      <a:pt x="193052" y="385567"/>
                    </a:cubicBezTo>
                    <a:cubicBezTo>
                      <a:pt x="310228" y="272165"/>
                      <a:pt x="703336" y="0"/>
                      <a:pt x="703336"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3" name="Freeform 22"/>
              <p:cNvSpPr/>
              <p:nvPr/>
            </p:nvSpPr>
            <p:spPr>
              <a:xfrm>
                <a:off x="7790331" y="2624514"/>
                <a:ext cx="1270039" cy="993637"/>
              </a:xfrm>
              <a:custGeom>
                <a:avLst/>
                <a:gdLst>
                  <a:gd name="connsiteX0" fmla="*/ 0 w 1746304"/>
                  <a:gd name="connsiteY0" fmla="*/ 392412 h 392412"/>
                  <a:gd name="connsiteX1" fmla="*/ 192774 w 1746304"/>
                  <a:gd name="connsiteY1" fmla="*/ 120246 h 392412"/>
                  <a:gd name="connsiteX2" fmla="*/ 827794 w 1746304"/>
                  <a:gd name="connsiteY2" fmla="*/ 6844 h 392412"/>
                  <a:gd name="connsiteX3" fmla="*/ 1530851 w 1746304"/>
                  <a:gd name="connsiteY3" fmla="*/ 18184 h 392412"/>
                  <a:gd name="connsiteX4" fmla="*/ 1746304 w 1746304"/>
                  <a:gd name="connsiteY4" fmla="*/ 63545 h 392412"/>
                  <a:gd name="connsiteX0" fmla="*/ 289800 w 1559839"/>
                  <a:gd name="connsiteY0" fmla="*/ 7681 h 1089118"/>
                  <a:gd name="connsiteX1" fmla="*/ 6309 w 1559839"/>
                  <a:gd name="connsiteY1" fmla="*/ 1039640 h 1089118"/>
                  <a:gd name="connsiteX2" fmla="*/ 641329 w 1559839"/>
                  <a:gd name="connsiteY2" fmla="*/ 926238 h 1089118"/>
                  <a:gd name="connsiteX3" fmla="*/ 1344386 w 1559839"/>
                  <a:gd name="connsiteY3" fmla="*/ 937578 h 1089118"/>
                  <a:gd name="connsiteX4" fmla="*/ 1559839 w 1559839"/>
                  <a:gd name="connsiteY4" fmla="*/ 982939 h 1089118"/>
                  <a:gd name="connsiteX0" fmla="*/ 0 w 1270039"/>
                  <a:gd name="connsiteY0" fmla="*/ 19584 h 994842"/>
                  <a:gd name="connsiteX1" fmla="*/ 158755 w 1270039"/>
                  <a:gd name="connsiteY1" fmla="*/ 405150 h 994842"/>
                  <a:gd name="connsiteX2" fmla="*/ 351529 w 1270039"/>
                  <a:gd name="connsiteY2" fmla="*/ 938141 h 994842"/>
                  <a:gd name="connsiteX3" fmla="*/ 1054586 w 1270039"/>
                  <a:gd name="connsiteY3" fmla="*/ 949481 h 994842"/>
                  <a:gd name="connsiteX4" fmla="*/ 1270039 w 1270039"/>
                  <a:gd name="connsiteY4" fmla="*/ 994842 h 994842"/>
                  <a:gd name="connsiteX0" fmla="*/ 0 w 1270039"/>
                  <a:gd name="connsiteY0" fmla="*/ 17758 h 993637"/>
                  <a:gd name="connsiteX1" fmla="*/ 158755 w 1270039"/>
                  <a:gd name="connsiteY1" fmla="*/ 403324 h 993637"/>
                  <a:gd name="connsiteX2" fmla="*/ 544303 w 1270039"/>
                  <a:gd name="connsiteY2" fmla="*/ 664149 h 993637"/>
                  <a:gd name="connsiteX3" fmla="*/ 1054586 w 1270039"/>
                  <a:gd name="connsiteY3" fmla="*/ 947655 h 993637"/>
                  <a:gd name="connsiteX4" fmla="*/ 1270039 w 1270039"/>
                  <a:gd name="connsiteY4" fmla="*/ 993016 h 99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39" h="993637">
                    <a:moveTo>
                      <a:pt x="0" y="17758"/>
                    </a:moveTo>
                    <a:cubicBezTo>
                      <a:pt x="27404" y="-86195"/>
                      <a:pt x="68038" y="295592"/>
                      <a:pt x="158755" y="403324"/>
                    </a:cubicBezTo>
                    <a:cubicBezTo>
                      <a:pt x="249472" y="511056"/>
                      <a:pt x="394998" y="573427"/>
                      <a:pt x="544303" y="664149"/>
                    </a:cubicBezTo>
                    <a:cubicBezTo>
                      <a:pt x="693608" y="754871"/>
                      <a:pt x="933630" y="892844"/>
                      <a:pt x="1054586" y="947655"/>
                    </a:cubicBezTo>
                    <a:cubicBezTo>
                      <a:pt x="1175542" y="1002466"/>
                      <a:pt x="1270039" y="993016"/>
                      <a:pt x="1270039" y="993016"/>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4" name="Freeform 23"/>
              <p:cNvSpPr/>
              <p:nvPr/>
            </p:nvSpPr>
            <p:spPr>
              <a:xfrm>
                <a:off x="657698" y="795886"/>
                <a:ext cx="6304839" cy="2390718"/>
              </a:xfrm>
              <a:custGeom>
                <a:avLst/>
                <a:gdLst>
                  <a:gd name="connsiteX0" fmla="*/ 0 w 6157423"/>
                  <a:gd name="connsiteY0" fmla="*/ 2256704 h 2256704"/>
                  <a:gd name="connsiteX1" fmla="*/ 396888 w 6157423"/>
                  <a:gd name="connsiteY1" fmla="*/ 2086601 h 2256704"/>
                  <a:gd name="connsiteX2" fmla="*/ 918511 w 6157423"/>
                  <a:gd name="connsiteY2" fmla="*/ 2007219 h 2256704"/>
                  <a:gd name="connsiteX3" fmla="*/ 1394776 w 6157423"/>
                  <a:gd name="connsiteY3" fmla="*/ 1950518 h 2256704"/>
                  <a:gd name="connsiteX4" fmla="*/ 1893720 w 6157423"/>
                  <a:gd name="connsiteY4" fmla="*/ 1825776 h 2256704"/>
                  <a:gd name="connsiteX5" fmla="*/ 2426683 w 6157423"/>
                  <a:gd name="connsiteY5" fmla="*/ 1564951 h 2256704"/>
                  <a:gd name="connsiteX6" fmla="*/ 3129740 w 6157423"/>
                  <a:gd name="connsiteY6" fmla="*/ 1043300 h 2256704"/>
                  <a:gd name="connsiteX7" fmla="*/ 3594665 w 6157423"/>
                  <a:gd name="connsiteY7" fmla="*/ 589691 h 2256704"/>
                  <a:gd name="connsiteX8" fmla="*/ 3934854 w 6157423"/>
                  <a:gd name="connsiteY8" fmla="*/ 283505 h 2256704"/>
                  <a:gd name="connsiteX9" fmla="*/ 4172987 w 6157423"/>
                  <a:gd name="connsiteY9" fmla="*/ 124742 h 2256704"/>
                  <a:gd name="connsiteX10" fmla="*/ 4399780 w 6157423"/>
                  <a:gd name="connsiteY10" fmla="*/ 124742 h 2256704"/>
                  <a:gd name="connsiteX11" fmla="*/ 4819346 w 6157423"/>
                  <a:gd name="connsiteY11" fmla="*/ 192784 h 2256704"/>
                  <a:gd name="connsiteX12" fmla="*/ 5556423 w 6157423"/>
                  <a:gd name="connsiteY12" fmla="*/ 328866 h 2256704"/>
                  <a:gd name="connsiteX13" fmla="*/ 6157423 w 6157423"/>
                  <a:gd name="connsiteY13" fmla="*/ 0 h 2256704"/>
                  <a:gd name="connsiteX0" fmla="*/ 0 w 6157423"/>
                  <a:gd name="connsiteY0" fmla="*/ 2256704 h 2256704"/>
                  <a:gd name="connsiteX1" fmla="*/ 396888 w 6157423"/>
                  <a:gd name="connsiteY1" fmla="*/ 2086601 h 2256704"/>
                  <a:gd name="connsiteX2" fmla="*/ 918511 w 6157423"/>
                  <a:gd name="connsiteY2" fmla="*/ 2007219 h 2256704"/>
                  <a:gd name="connsiteX3" fmla="*/ 1394776 w 6157423"/>
                  <a:gd name="connsiteY3" fmla="*/ 1950518 h 2256704"/>
                  <a:gd name="connsiteX4" fmla="*/ 1893720 w 6157423"/>
                  <a:gd name="connsiteY4" fmla="*/ 1825776 h 2256704"/>
                  <a:gd name="connsiteX5" fmla="*/ 2426683 w 6157423"/>
                  <a:gd name="connsiteY5" fmla="*/ 1564951 h 2256704"/>
                  <a:gd name="connsiteX6" fmla="*/ 3129740 w 6157423"/>
                  <a:gd name="connsiteY6" fmla="*/ 1043300 h 2256704"/>
                  <a:gd name="connsiteX7" fmla="*/ 3594665 w 6157423"/>
                  <a:gd name="connsiteY7" fmla="*/ 589691 h 2256704"/>
                  <a:gd name="connsiteX8" fmla="*/ 3934854 w 6157423"/>
                  <a:gd name="connsiteY8" fmla="*/ 283505 h 2256704"/>
                  <a:gd name="connsiteX9" fmla="*/ 4354422 w 6157423"/>
                  <a:gd name="connsiteY9" fmla="*/ 22680 h 2256704"/>
                  <a:gd name="connsiteX10" fmla="*/ 4399780 w 6157423"/>
                  <a:gd name="connsiteY10" fmla="*/ 124742 h 2256704"/>
                  <a:gd name="connsiteX11" fmla="*/ 4819346 w 6157423"/>
                  <a:gd name="connsiteY11" fmla="*/ 192784 h 2256704"/>
                  <a:gd name="connsiteX12" fmla="*/ 5556423 w 6157423"/>
                  <a:gd name="connsiteY12" fmla="*/ 328866 h 2256704"/>
                  <a:gd name="connsiteX13" fmla="*/ 6157423 w 6157423"/>
                  <a:gd name="connsiteY13" fmla="*/ 0 h 2256704"/>
                  <a:gd name="connsiteX0" fmla="*/ 0 w 6157423"/>
                  <a:gd name="connsiteY0" fmla="*/ 2274590 h 2274590"/>
                  <a:gd name="connsiteX1" fmla="*/ 396888 w 6157423"/>
                  <a:gd name="connsiteY1" fmla="*/ 2104487 h 2274590"/>
                  <a:gd name="connsiteX2" fmla="*/ 918511 w 6157423"/>
                  <a:gd name="connsiteY2" fmla="*/ 2025105 h 2274590"/>
                  <a:gd name="connsiteX3" fmla="*/ 1394776 w 6157423"/>
                  <a:gd name="connsiteY3" fmla="*/ 1968404 h 2274590"/>
                  <a:gd name="connsiteX4" fmla="*/ 1893720 w 6157423"/>
                  <a:gd name="connsiteY4" fmla="*/ 1843662 h 2274590"/>
                  <a:gd name="connsiteX5" fmla="*/ 2426683 w 6157423"/>
                  <a:gd name="connsiteY5" fmla="*/ 1582837 h 2274590"/>
                  <a:gd name="connsiteX6" fmla="*/ 3129740 w 6157423"/>
                  <a:gd name="connsiteY6" fmla="*/ 1061186 h 2274590"/>
                  <a:gd name="connsiteX7" fmla="*/ 3594665 w 6157423"/>
                  <a:gd name="connsiteY7" fmla="*/ 607577 h 2274590"/>
                  <a:gd name="connsiteX8" fmla="*/ 3934854 w 6157423"/>
                  <a:gd name="connsiteY8" fmla="*/ 301391 h 2274590"/>
                  <a:gd name="connsiteX9" fmla="*/ 4354422 w 6157423"/>
                  <a:gd name="connsiteY9" fmla="*/ 40566 h 2274590"/>
                  <a:gd name="connsiteX10" fmla="*/ 4615233 w 6157423"/>
                  <a:gd name="connsiteY10" fmla="*/ 17886 h 2274590"/>
                  <a:gd name="connsiteX11" fmla="*/ 4819346 w 6157423"/>
                  <a:gd name="connsiteY11" fmla="*/ 210670 h 2274590"/>
                  <a:gd name="connsiteX12" fmla="*/ 5556423 w 6157423"/>
                  <a:gd name="connsiteY12" fmla="*/ 346752 h 2274590"/>
                  <a:gd name="connsiteX13" fmla="*/ 6157423 w 6157423"/>
                  <a:gd name="connsiteY13" fmla="*/ 17886 h 2274590"/>
                  <a:gd name="connsiteX0" fmla="*/ 0 w 6157423"/>
                  <a:gd name="connsiteY0" fmla="*/ 2265975 h 2265975"/>
                  <a:gd name="connsiteX1" fmla="*/ 396888 w 6157423"/>
                  <a:gd name="connsiteY1" fmla="*/ 2095872 h 2265975"/>
                  <a:gd name="connsiteX2" fmla="*/ 918511 w 6157423"/>
                  <a:gd name="connsiteY2" fmla="*/ 2016490 h 2265975"/>
                  <a:gd name="connsiteX3" fmla="*/ 1394776 w 6157423"/>
                  <a:gd name="connsiteY3" fmla="*/ 1959789 h 2265975"/>
                  <a:gd name="connsiteX4" fmla="*/ 1893720 w 6157423"/>
                  <a:gd name="connsiteY4" fmla="*/ 1835047 h 2265975"/>
                  <a:gd name="connsiteX5" fmla="*/ 2426683 w 6157423"/>
                  <a:gd name="connsiteY5" fmla="*/ 1574222 h 2265975"/>
                  <a:gd name="connsiteX6" fmla="*/ 3129740 w 6157423"/>
                  <a:gd name="connsiteY6" fmla="*/ 1052571 h 2265975"/>
                  <a:gd name="connsiteX7" fmla="*/ 3594665 w 6157423"/>
                  <a:gd name="connsiteY7" fmla="*/ 598962 h 2265975"/>
                  <a:gd name="connsiteX8" fmla="*/ 3934854 w 6157423"/>
                  <a:gd name="connsiteY8" fmla="*/ 292776 h 2265975"/>
                  <a:gd name="connsiteX9" fmla="*/ 4354422 w 6157423"/>
                  <a:gd name="connsiteY9" fmla="*/ 31951 h 2265975"/>
                  <a:gd name="connsiteX10" fmla="*/ 4615233 w 6157423"/>
                  <a:gd name="connsiteY10" fmla="*/ 9271 h 2265975"/>
                  <a:gd name="connsiteX11" fmla="*/ 4910063 w 6157423"/>
                  <a:gd name="connsiteY11" fmla="*/ 77312 h 2265975"/>
                  <a:gd name="connsiteX12" fmla="*/ 5556423 w 6157423"/>
                  <a:gd name="connsiteY12" fmla="*/ 338137 h 2265975"/>
                  <a:gd name="connsiteX13" fmla="*/ 6157423 w 6157423"/>
                  <a:gd name="connsiteY13" fmla="*/ 9271 h 2265975"/>
                  <a:gd name="connsiteX0" fmla="*/ 0 w 6304839"/>
                  <a:gd name="connsiteY0" fmla="*/ 2390718 h 2390718"/>
                  <a:gd name="connsiteX1" fmla="*/ 544304 w 6304839"/>
                  <a:gd name="connsiteY1" fmla="*/ 2095872 h 2390718"/>
                  <a:gd name="connsiteX2" fmla="*/ 1065927 w 6304839"/>
                  <a:gd name="connsiteY2" fmla="*/ 20164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493504 w 6304839"/>
                  <a:gd name="connsiteY1" fmla="*/ 1956172 h 2390718"/>
                  <a:gd name="connsiteX2" fmla="*/ 1065927 w 6304839"/>
                  <a:gd name="connsiteY2" fmla="*/ 20164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493504 w 6304839"/>
                  <a:gd name="connsiteY1" fmla="*/ 1956172 h 2390718"/>
                  <a:gd name="connsiteX2" fmla="*/ 964327 w 6304839"/>
                  <a:gd name="connsiteY2" fmla="*/ 19275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964327 w 6304839"/>
                  <a:gd name="connsiteY2" fmla="*/ 19275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862727 w 6304839"/>
                  <a:gd name="connsiteY2" fmla="*/ 19021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91904 w 6304839"/>
                  <a:gd name="connsiteY1" fmla="*/ 1993158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67244 w 6304839"/>
                  <a:gd name="connsiteY1" fmla="*/ 198082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67244 w 6304839"/>
                  <a:gd name="connsiteY1" fmla="*/ 198082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835990 w 6304839"/>
                  <a:gd name="connsiteY2" fmla="*/ 1857629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260297 w 6304839"/>
                  <a:gd name="connsiteY1" fmla="*/ 1936267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197911 w 6304839"/>
                  <a:gd name="connsiteY1" fmla="*/ 1958548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4839" h="2390718">
                    <a:moveTo>
                      <a:pt x="0" y="2390718"/>
                    </a:moveTo>
                    <a:cubicBezTo>
                      <a:pt x="121901" y="2326457"/>
                      <a:pt x="66749" y="2052595"/>
                      <a:pt x="197911" y="1958548"/>
                    </a:cubicBezTo>
                    <a:cubicBezTo>
                      <a:pt x="329073" y="1864501"/>
                      <a:pt x="641882" y="1819062"/>
                      <a:pt x="786973" y="1826436"/>
                    </a:cubicBezTo>
                    <a:cubicBezTo>
                      <a:pt x="932064" y="1833810"/>
                      <a:pt x="955213" y="1993194"/>
                      <a:pt x="1068457" y="2002794"/>
                    </a:cubicBezTo>
                    <a:cubicBezTo>
                      <a:pt x="1181701" y="2012394"/>
                      <a:pt x="1380079" y="1987747"/>
                      <a:pt x="1542192" y="1959789"/>
                    </a:cubicBezTo>
                    <a:cubicBezTo>
                      <a:pt x="1704305" y="1931831"/>
                      <a:pt x="1869152" y="1899308"/>
                      <a:pt x="2041136" y="1835047"/>
                    </a:cubicBezTo>
                    <a:cubicBezTo>
                      <a:pt x="2213121" y="1770786"/>
                      <a:pt x="2368096" y="1704635"/>
                      <a:pt x="2574099" y="1574222"/>
                    </a:cubicBezTo>
                    <a:cubicBezTo>
                      <a:pt x="2780102" y="1443809"/>
                      <a:pt x="3082492" y="1215114"/>
                      <a:pt x="3277156" y="1052571"/>
                    </a:cubicBezTo>
                    <a:cubicBezTo>
                      <a:pt x="3471820" y="890028"/>
                      <a:pt x="3607895" y="725594"/>
                      <a:pt x="3742081" y="598962"/>
                    </a:cubicBezTo>
                    <a:cubicBezTo>
                      <a:pt x="3876267" y="472330"/>
                      <a:pt x="3955644" y="387278"/>
                      <a:pt x="4082270" y="292776"/>
                    </a:cubicBezTo>
                    <a:cubicBezTo>
                      <a:pt x="4208896" y="198274"/>
                      <a:pt x="4388441" y="79202"/>
                      <a:pt x="4501838" y="31951"/>
                    </a:cubicBezTo>
                    <a:cubicBezTo>
                      <a:pt x="4615235" y="-15300"/>
                      <a:pt x="4670042" y="1711"/>
                      <a:pt x="4762649" y="9271"/>
                    </a:cubicBezTo>
                    <a:cubicBezTo>
                      <a:pt x="4855256" y="16831"/>
                      <a:pt x="4900614" y="22501"/>
                      <a:pt x="5057479" y="77312"/>
                    </a:cubicBezTo>
                    <a:cubicBezTo>
                      <a:pt x="5214344" y="132123"/>
                      <a:pt x="5495946" y="349477"/>
                      <a:pt x="5703839" y="338137"/>
                    </a:cubicBezTo>
                    <a:cubicBezTo>
                      <a:pt x="5911732" y="326797"/>
                      <a:pt x="6304839" y="9271"/>
                      <a:pt x="6304839" y="9271"/>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6" name="Freeform 35"/>
              <p:cNvSpPr/>
              <p:nvPr/>
            </p:nvSpPr>
            <p:spPr>
              <a:xfrm>
                <a:off x="532241" y="3152970"/>
                <a:ext cx="694538" cy="1723309"/>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462661 w 529300"/>
                  <a:gd name="connsiteY0" fmla="*/ 1705548 h 1705548"/>
                  <a:gd name="connsiteX1" fmla="*/ 519359 w 529300"/>
                  <a:gd name="connsiteY1" fmla="*/ 1467404 h 1705548"/>
                  <a:gd name="connsiteX2" fmla="*/ 485341 w 529300"/>
                  <a:gd name="connsiteY2" fmla="*/ 1297300 h 1705548"/>
                  <a:gd name="connsiteX3" fmla="*/ 111133 w 529300"/>
                  <a:gd name="connsiteY3" fmla="*/ 662248 h 1705548"/>
                  <a:gd name="connsiteX4" fmla="*/ 0 w 529300"/>
                  <a:gd name="connsiteY4" fmla="*/ 0 h 1705548"/>
                  <a:gd name="connsiteX0" fmla="*/ 462661 w 530078"/>
                  <a:gd name="connsiteY0" fmla="*/ 1705548 h 1705548"/>
                  <a:gd name="connsiteX1" fmla="*/ 519359 w 530078"/>
                  <a:gd name="connsiteY1" fmla="*/ 1467404 h 1705548"/>
                  <a:gd name="connsiteX2" fmla="*/ 485341 w 530078"/>
                  <a:gd name="connsiteY2" fmla="*/ 1297300 h 1705548"/>
                  <a:gd name="connsiteX3" fmla="*/ 98433 w 530078"/>
                  <a:gd name="connsiteY3" fmla="*/ 789248 h 1705548"/>
                  <a:gd name="connsiteX4" fmla="*/ 0 w 530078"/>
                  <a:gd name="connsiteY4" fmla="*/ 0 h 1705548"/>
                  <a:gd name="connsiteX0" fmla="*/ 500504 w 575349"/>
                  <a:gd name="connsiteY0" fmla="*/ 1705548 h 1705548"/>
                  <a:gd name="connsiteX1" fmla="*/ 557202 w 575349"/>
                  <a:gd name="connsiteY1" fmla="*/ 1467404 h 1705548"/>
                  <a:gd name="connsiteX2" fmla="*/ 523184 w 575349"/>
                  <a:gd name="connsiteY2" fmla="*/ 1297300 h 1705548"/>
                  <a:gd name="connsiteX3" fmla="*/ 21976 w 575349"/>
                  <a:gd name="connsiteY3" fmla="*/ 827348 h 1705548"/>
                  <a:gd name="connsiteX4" fmla="*/ 37843 w 575349"/>
                  <a:gd name="connsiteY4" fmla="*/ 0 h 1705548"/>
                  <a:gd name="connsiteX0" fmla="*/ 500504 w 636114"/>
                  <a:gd name="connsiteY0" fmla="*/ 1705548 h 1705548"/>
                  <a:gd name="connsiteX1" fmla="*/ 557202 w 636114"/>
                  <a:gd name="connsiteY1" fmla="*/ 1467404 h 1705548"/>
                  <a:gd name="connsiteX2" fmla="*/ 603113 w 636114"/>
                  <a:gd name="connsiteY2" fmla="*/ 1359464 h 1705548"/>
                  <a:gd name="connsiteX3" fmla="*/ 21976 w 636114"/>
                  <a:gd name="connsiteY3" fmla="*/ 827348 h 1705548"/>
                  <a:gd name="connsiteX4" fmla="*/ 37843 w 636114"/>
                  <a:gd name="connsiteY4" fmla="*/ 0 h 1705548"/>
                  <a:gd name="connsiteX0" fmla="*/ 500504 w 653076"/>
                  <a:gd name="connsiteY0" fmla="*/ 1705548 h 1705548"/>
                  <a:gd name="connsiteX1" fmla="*/ 610488 w 653076"/>
                  <a:gd name="connsiteY1" fmla="*/ 1502926 h 1705548"/>
                  <a:gd name="connsiteX2" fmla="*/ 603113 w 653076"/>
                  <a:gd name="connsiteY2" fmla="*/ 1359464 h 1705548"/>
                  <a:gd name="connsiteX3" fmla="*/ 21976 w 653076"/>
                  <a:gd name="connsiteY3" fmla="*/ 827348 h 1705548"/>
                  <a:gd name="connsiteX4" fmla="*/ 37843 w 653076"/>
                  <a:gd name="connsiteY4" fmla="*/ 0 h 1705548"/>
                  <a:gd name="connsiteX0" fmla="*/ 536027 w 651500"/>
                  <a:gd name="connsiteY0" fmla="*/ 1723309 h 1723309"/>
                  <a:gd name="connsiteX1" fmla="*/ 610488 w 651500"/>
                  <a:gd name="connsiteY1" fmla="*/ 1502926 h 1723309"/>
                  <a:gd name="connsiteX2" fmla="*/ 603113 w 651500"/>
                  <a:gd name="connsiteY2" fmla="*/ 1359464 h 1723309"/>
                  <a:gd name="connsiteX3" fmla="*/ 21976 w 651500"/>
                  <a:gd name="connsiteY3" fmla="*/ 827348 h 1723309"/>
                  <a:gd name="connsiteX4" fmla="*/ 37843 w 651500"/>
                  <a:gd name="connsiteY4" fmla="*/ 0 h 1723309"/>
                  <a:gd name="connsiteX0" fmla="*/ 536027 w 686326"/>
                  <a:gd name="connsiteY0" fmla="*/ 1723309 h 1723309"/>
                  <a:gd name="connsiteX1" fmla="*/ 610488 w 686326"/>
                  <a:gd name="connsiteY1" fmla="*/ 1502926 h 1723309"/>
                  <a:gd name="connsiteX2" fmla="*/ 647517 w 686326"/>
                  <a:gd name="connsiteY2" fmla="*/ 1386105 h 1723309"/>
                  <a:gd name="connsiteX3" fmla="*/ 21976 w 686326"/>
                  <a:gd name="connsiteY3" fmla="*/ 827348 h 1723309"/>
                  <a:gd name="connsiteX4" fmla="*/ 37843 w 686326"/>
                  <a:gd name="connsiteY4" fmla="*/ 0 h 1723309"/>
                  <a:gd name="connsiteX0" fmla="*/ 536027 w 694538"/>
                  <a:gd name="connsiteY0" fmla="*/ 1723309 h 1723309"/>
                  <a:gd name="connsiteX1" fmla="*/ 637130 w 694538"/>
                  <a:gd name="connsiteY1" fmla="*/ 1529567 h 1723309"/>
                  <a:gd name="connsiteX2" fmla="*/ 647517 w 694538"/>
                  <a:gd name="connsiteY2" fmla="*/ 1386105 h 1723309"/>
                  <a:gd name="connsiteX3" fmla="*/ 21976 w 694538"/>
                  <a:gd name="connsiteY3" fmla="*/ 827348 h 1723309"/>
                  <a:gd name="connsiteX4" fmla="*/ 37843 w 694538"/>
                  <a:gd name="connsiteY4" fmla="*/ 0 h 172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8" h="1723309">
                    <a:moveTo>
                      <a:pt x="536027" y="1723309"/>
                    </a:moveTo>
                    <a:cubicBezTo>
                      <a:pt x="556816" y="1628807"/>
                      <a:pt x="618548" y="1585768"/>
                      <a:pt x="637130" y="1529567"/>
                    </a:cubicBezTo>
                    <a:cubicBezTo>
                      <a:pt x="655712" y="1473366"/>
                      <a:pt x="750043" y="1503141"/>
                      <a:pt x="647517" y="1386105"/>
                    </a:cubicBezTo>
                    <a:cubicBezTo>
                      <a:pt x="544991" y="1269069"/>
                      <a:pt x="102866" y="1043565"/>
                      <a:pt x="21976" y="827348"/>
                    </a:cubicBezTo>
                    <a:cubicBezTo>
                      <a:pt x="-58914" y="611131"/>
                      <a:pt x="115330" y="141753"/>
                      <a:pt x="37843"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1" name="Freeform 70"/>
              <p:cNvSpPr/>
              <p:nvPr/>
            </p:nvSpPr>
            <p:spPr>
              <a:xfrm>
                <a:off x="4358701" y="4406420"/>
                <a:ext cx="415066" cy="796720"/>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646359 w 656300"/>
                  <a:gd name="connsiteY0" fmla="*/ 1213404 h 1213404"/>
                  <a:gd name="connsiteX1" fmla="*/ 612341 w 656300"/>
                  <a:gd name="connsiteY1" fmla="*/ 1043300 h 1213404"/>
                  <a:gd name="connsiteX2" fmla="*/ 238133 w 656300"/>
                  <a:gd name="connsiteY2" fmla="*/ 408248 h 1213404"/>
                  <a:gd name="connsiteX3" fmla="*/ 0 w 656300"/>
                  <a:gd name="connsiteY3" fmla="*/ 0 h 1213404"/>
                  <a:gd name="connsiteX0" fmla="*/ 612341 w 612341"/>
                  <a:gd name="connsiteY0" fmla="*/ 1043300 h 1043300"/>
                  <a:gd name="connsiteX1" fmla="*/ 238133 w 612341"/>
                  <a:gd name="connsiteY1" fmla="*/ 408248 h 1043300"/>
                  <a:gd name="connsiteX2" fmla="*/ 0 w 612341"/>
                  <a:gd name="connsiteY2" fmla="*/ 0 h 1043300"/>
                  <a:gd name="connsiteX0" fmla="*/ 612341 w 612341"/>
                  <a:gd name="connsiteY0" fmla="*/ 1043300 h 1043300"/>
                  <a:gd name="connsiteX1" fmla="*/ 366117 w 612341"/>
                  <a:gd name="connsiteY1" fmla="*/ 611410 h 1043300"/>
                  <a:gd name="connsiteX2" fmla="*/ 238133 w 612341"/>
                  <a:gd name="connsiteY2" fmla="*/ 408248 h 1043300"/>
                  <a:gd name="connsiteX3" fmla="*/ 0 w 612341"/>
                  <a:gd name="connsiteY3" fmla="*/ 0 h 1043300"/>
                  <a:gd name="connsiteX0" fmla="*/ 476715 w 476715"/>
                  <a:gd name="connsiteY0" fmla="*/ 809049 h 809049"/>
                  <a:gd name="connsiteX1" fmla="*/ 366117 w 476715"/>
                  <a:gd name="connsiteY1" fmla="*/ 611410 h 809049"/>
                  <a:gd name="connsiteX2" fmla="*/ 238133 w 476715"/>
                  <a:gd name="connsiteY2" fmla="*/ 408248 h 809049"/>
                  <a:gd name="connsiteX3" fmla="*/ 0 w 476715"/>
                  <a:gd name="connsiteY3" fmla="*/ 0 h 809049"/>
                  <a:gd name="connsiteX0" fmla="*/ 415066 w 415066"/>
                  <a:gd name="connsiteY0" fmla="*/ 722746 h 722746"/>
                  <a:gd name="connsiteX1" fmla="*/ 366117 w 415066"/>
                  <a:gd name="connsiteY1" fmla="*/ 611410 h 722746"/>
                  <a:gd name="connsiteX2" fmla="*/ 238133 w 415066"/>
                  <a:gd name="connsiteY2" fmla="*/ 408248 h 722746"/>
                  <a:gd name="connsiteX3" fmla="*/ 0 w 415066"/>
                  <a:gd name="connsiteY3" fmla="*/ 0 h 722746"/>
                  <a:gd name="connsiteX0" fmla="*/ 415066 w 415066"/>
                  <a:gd name="connsiteY0" fmla="*/ 722746 h 722746"/>
                  <a:gd name="connsiteX1" fmla="*/ 238133 w 415066"/>
                  <a:gd name="connsiteY1" fmla="*/ 408248 h 722746"/>
                  <a:gd name="connsiteX2" fmla="*/ 0 w 415066"/>
                  <a:gd name="connsiteY2" fmla="*/ 0 h 722746"/>
                  <a:gd name="connsiteX0" fmla="*/ 415066 w 415066"/>
                  <a:gd name="connsiteY0" fmla="*/ 796720 h 796720"/>
                  <a:gd name="connsiteX1" fmla="*/ 238133 w 415066"/>
                  <a:gd name="connsiteY1" fmla="*/ 408248 h 796720"/>
                  <a:gd name="connsiteX2" fmla="*/ 0 w 415066"/>
                  <a:gd name="connsiteY2" fmla="*/ 0 h 796720"/>
                </a:gdLst>
                <a:ahLst/>
                <a:cxnLst>
                  <a:cxn ang="0">
                    <a:pos x="connsiteX0" y="connsiteY0"/>
                  </a:cxn>
                  <a:cxn ang="0">
                    <a:pos x="connsiteX1" y="connsiteY1"/>
                  </a:cxn>
                  <a:cxn ang="0">
                    <a:pos x="connsiteX2" y="connsiteY2"/>
                  </a:cxn>
                </a:cxnLst>
                <a:rect l="l" t="t" r="r" b="b"/>
                <a:pathLst>
                  <a:path w="415066" h="796720">
                    <a:moveTo>
                      <a:pt x="415066" y="796720"/>
                    </a:moveTo>
                    <a:cubicBezTo>
                      <a:pt x="378205" y="731200"/>
                      <a:pt x="307311" y="541035"/>
                      <a:pt x="238133" y="408248"/>
                    </a:cubicBezTo>
                    <a:cubicBezTo>
                      <a:pt x="168955" y="275461"/>
                      <a:pt x="77487" y="141753"/>
                      <a:pt x="0"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grpSp>
      <p:cxnSp>
        <p:nvCxnSpPr>
          <p:cNvPr id="34" name="Straight Connector 33"/>
          <p:cNvCxnSpPr/>
          <p:nvPr/>
        </p:nvCxnSpPr>
        <p:spPr>
          <a:xfrm flipH="1">
            <a:off x="1039233" y="2324973"/>
            <a:ext cx="276264" cy="45943"/>
          </a:xfrm>
          <a:prstGeom prst="line">
            <a:avLst/>
          </a:prstGeom>
          <a:ln w="38100" cmpd="dbl">
            <a:solidFill>
              <a:srgbClr val="FFFFFF"/>
            </a:solidFill>
            <a:prstDash val="sys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951864" y="2767014"/>
            <a:ext cx="276264" cy="45943"/>
          </a:xfrm>
          <a:prstGeom prst="line">
            <a:avLst/>
          </a:prstGeom>
          <a:ln w="38100" cmpd="dbl">
            <a:solidFill>
              <a:srgbClr val="FFFFFF"/>
            </a:solidFill>
            <a:prstDash val="sysDash"/>
          </a:ln>
        </p:spPr>
        <p:style>
          <a:lnRef idx="2">
            <a:schemeClr val="accent1"/>
          </a:lnRef>
          <a:fillRef idx="0">
            <a:schemeClr val="accent1"/>
          </a:fillRef>
          <a:effectRef idx="1">
            <a:schemeClr val="accent1"/>
          </a:effectRef>
          <a:fontRef idx="minor">
            <a:schemeClr val="tx1"/>
          </a:fontRef>
        </p:style>
      </p:cxnSp>
      <p:sp>
        <p:nvSpPr>
          <p:cNvPr id="75" name="Freeform 74"/>
          <p:cNvSpPr/>
          <p:nvPr/>
        </p:nvSpPr>
        <p:spPr>
          <a:xfrm rot="7324637">
            <a:off x="178065" y="4661909"/>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6" name="Freeform 75"/>
          <p:cNvSpPr/>
          <p:nvPr/>
        </p:nvSpPr>
        <p:spPr>
          <a:xfrm rot="7098226">
            <a:off x="361937" y="4875857"/>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7" name="Freeform 76"/>
          <p:cNvSpPr/>
          <p:nvPr/>
        </p:nvSpPr>
        <p:spPr>
          <a:xfrm rot="18193007">
            <a:off x="572418" y="5001223"/>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64" name="Group 63"/>
          <p:cNvGrpSpPr/>
          <p:nvPr/>
        </p:nvGrpSpPr>
        <p:grpSpPr>
          <a:xfrm>
            <a:off x="825310" y="4179615"/>
            <a:ext cx="3444262" cy="2270143"/>
            <a:chOff x="825310" y="4179615"/>
            <a:chExt cx="3444262" cy="2270143"/>
          </a:xfrm>
          <a:solidFill>
            <a:srgbClr val="595959"/>
          </a:solidFill>
        </p:grpSpPr>
        <p:sp>
          <p:nvSpPr>
            <p:cNvPr id="81" name="TextBox 80"/>
            <p:cNvSpPr txBox="1"/>
            <p:nvPr/>
          </p:nvSpPr>
          <p:spPr>
            <a:xfrm>
              <a:off x="1026096" y="5526428"/>
              <a:ext cx="3243476" cy="923330"/>
            </a:xfrm>
            <a:prstGeom prst="rect">
              <a:avLst/>
            </a:prstGeom>
            <a:grpFill/>
            <a:ln>
              <a:solidFill>
                <a:srgbClr val="FFFF00"/>
              </a:solidFill>
            </a:ln>
          </p:spPr>
          <p:txBody>
            <a:bodyPr wrap="square" rtlCol="0">
              <a:spAutoFit/>
            </a:bodyPr>
            <a:lstStyle/>
            <a:p>
              <a:pPr algn="ctr"/>
              <a:r>
                <a:rPr lang="en-US" dirty="0" smtClean="0">
                  <a:solidFill>
                    <a:srgbClr val="FFFFFF"/>
                  </a:solidFill>
                </a:rPr>
                <a:t>Bus lane merges with other-vehicle lane, controlled by lights triggered when a bus arrives</a:t>
              </a:r>
              <a:endParaRPr lang="en-US" dirty="0">
                <a:solidFill>
                  <a:srgbClr val="FFFFFF"/>
                </a:solidFill>
              </a:endParaRPr>
            </a:p>
          </p:txBody>
        </p:sp>
        <p:cxnSp>
          <p:nvCxnSpPr>
            <p:cNvPr id="82" name="Straight Arrow Connector 81"/>
            <p:cNvCxnSpPr>
              <a:stCxn id="81" idx="0"/>
            </p:cNvCxnSpPr>
            <p:nvPr/>
          </p:nvCxnSpPr>
          <p:spPr>
            <a:xfrm flipH="1" flipV="1">
              <a:off x="825310" y="4179615"/>
              <a:ext cx="1822524" cy="1346813"/>
            </a:xfrm>
            <a:prstGeom prst="straightConnector1">
              <a:avLst/>
            </a:prstGeom>
            <a:grpFill/>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90" name="TextBox 89"/>
          <p:cNvSpPr txBox="1"/>
          <p:nvPr/>
        </p:nvSpPr>
        <p:spPr>
          <a:xfrm>
            <a:off x="928245" y="3062432"/>
            <a:ext cx="772229" cy="646331"/>
          </a:xfrm>
          <a:prstGeom prst="rect">
            <a:avLst/>
          </a:prstGeom>
          <a:noFill/>
        </p:spPr>
        <p:txBody>
          <a:bodyPr wrap="none" rtlCol="0">
            <a:spAutoFit/>
          </a:bodyPr>
          <a:lstStyle/>
          <a:p>
            <a:r>
              <a:rPr lang="en-US" dirty="0" smtClean="0">
                <a:solidFill>
                  <a:srgbClr val="FFFFFF"/>
                </a:solidFill>
              </a:rPr>
              <a:t>Traffic</a:t>
            </a:r>
          </a:p>
          <a:p>
            <a:r>
              <a:rPr lang="en-US" dirty="0" smtClean="0">
                <a:solidFill>
                  <a:srgbClr val="FFFFFF"/>
                </a:solidFill>
              </a:rPr>
              <a:t>Lights</a:t>
            </a:r>
            <a:endParaRPr lang="en-US" dirty="0">
              <a:solidFill>
                <a:srgbClr val="FFFFFF"/>
              </a:solidFill>
            </a:endParaRPr>
          </a:p>
        </p:txBody>
      </p:sp>
      <p:grpSp>
        <p:nvGrpSpPr>
          <p:cNvPr id="96" name="Group 95"/>
          <p:cNvGrpSpPr/>
          <p:nvPr/>
        </p:nvGrpSpPr>
        <p:grpSpPr>
          <a:xfrm>
            <a:off x="7301305" y="57802"/>
            <a:ext cx="1331712" cy="646331"/>
            <a:chOff x="3951208" y="3628123"/>
            <a:chExt cx="1331712" cy="646331"/>
          </a:xfrm>
          <a:solidFill>
            <a:srgbClr val="595959"/>
          </a:solidFill>
        </p:grpSpPr>
        <p:sp>
          <p:nvSpPr>
            <p:cNvPr id="100" name="TextBox 99"/>
            <p:cNvSpPr txBox="1"/>
            <p:nvPr/>
          </p:nvSpPr>
          <p:spPr>
            <a:xfrm>
              <a:off x="4440234" y="3628123"/>
              <a:ext cx="842686" cy="646331"/>
            </a:xfrm>
            <a:prstGeom prst="rect">
              <a:avLst/>
            </a:prstGeom>
            <a:grpFill/>
            <a:ln>
              <a:solidFill>
                <a:srgbClr val="FFFF00"/>
              </a:solidFill>
            </a:ln>
          </p:spPr>
          <p:txBody>
            <a:bodyPr wrap="square" rtlCol="0">
              <a:spAutoFit/>
            </a:bodyPr>
            <a:lstStyle/>
            <a:p>
              <a:pPr algn="ctr"/>
              <a:r>
                <a:rPr lang="en-US" dirty="0" smtClean="0">
                  <a:solidFill>
                    <a:srgbClr val="FFFFFF"/>
                  </a:solidFill>
                </a:rPr>
                <a:t>Bus lane</a:t>
              </a:r>
              <a:endParaRPr lang="en-US" dirty="0">
                <a:solidFill>
                  <a:srgbClr val="FFFFFF"/>
                </a:solidFill>
              </a:endParaRPr>
            </a:p>
          </p:txBody>
        </p:sp>
        <p:cxnSp>
          <p:nvCxnSpPr>
            <p:cNvPr id="101" name="Straight Arrow Connector 100"/>
            <p:cNvCxnSpPr/>
            <p:nvPr/>
          </p:nvCxnSpPr>
          <p:spPr>
            <a:xfrm flipH="1">
              <a:off x="3951208" y="3819667"/>
              <a:ext cx="532984" cy="0"/>
            </a:xfrm>
            <a:prstGeom prst="straightConnector1">
              <a:avLst/>
            </a:prstGeom>
            <a:grpFill/>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92" name="Rectangle 91"/>
          <p:cNvSpPr/>
          <p:nvPr/>
        </p:nvSpPr>
        <p:spPr>
          <a:xfrm rot="21006933">
            <a:off x="827620" y="2407904"/>
            <a:ext cx="533149" cy="14734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6" name="Rectangle 105"/>
          <p:cNvSpPr/>
          <p:nvPr/>
        </p:nvSpPr>
        <p:spPr>
          <a:xfrm rot="1524475">
            <a:off x="5414639" y="696646"/>
            <a:ext cx="1004498" cy="159129"/>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7" name="Rectangle 106"/>
          <p:cNvSpPr/>
          <p:nvPr/>
        </p:nvSpPr>
        <p:spPr>
          <a:xfrm rot="3554061">
            <a:off x="7112874" y="1600229"/>
            <a:ext cx="1074442" cy="212284"/>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8" name="Rectangle 107"/>
          <p:cNvSpPr/>
          <p:nvPr/>
        </p:nvSpPr>
        <p:spPr>
          <a:xfrm rot="361103">
            <a:off x="4841444" y="4811136"/>
            <a:ext cx="534161" cy="159129"/>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9" name="Rectangle 108"/>
          <p:cNvSpPr/>
          <p:nvPr/>
        </p:nvSpPr>
        <p:spPr>
          <a:xfrm rot="2351287">
            <a:off x="350783" y="4356296"/>
            <a:ext cx="756538" cy="139876"/>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112" name="Straight Connector 111"/>
          <p:cNvCxnSpPr/>
          <p:nvPr/>
        </p:nvCxnSpPr>
        <p:spPr>
          <a:xfrm flipV="1">
            <a:off x="263656" y="3370864"/>
            <a:ext cx="15124" cy="241896"/>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flipV="1">
            <a:off x="398321" y="4284505"/>
            <a:ext cx="353980" cy="305771"/>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 idx="3"/>
          </p:cNvCxnSpPr>
          <p:nvPr/>
        </p:nvCxnSpPr>
        <p:spPr>
          <a:xfrm flipH="1" flipV="1">
            <a:off x="1820894" y="3265984"/>
            <a:ext cx="65422" cy="209672"/>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21" name="Freeform 120"/>
          <p:cNvSpPr/>
          <p:nvPr/>
        </p:nvSpPr>
        <p:spPr>
          <a:xfrm rot="2927371">
            <a:off x="1317411" y="2763259"/>
            <a:ext cx="212887" cy="78995"/>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60803 w 360803"/>
              <a:gd name="connsiteY0" fmla="*/ 0 h 63693"/>
              <a:gd name="connsiteX1" fmla="*/ 144903 w 360803"/>
              <a:gd name="connsiteY1" fmla="*/ 50800 h 63693"/>
              <a:gd name="connsiteX2" fmla="*/ 0 w 360803"/>
              <a:gd name="connsiteY2" fmla="*/ 60696 h 63693"/>
              <a:gd name="connsiteX0" fmla="*/ 360803 w 360803"/>
              <a:gd name="connsiteY0" fmla="*/ 0 h 61533"/>
              <a:gd name="connsiteX1" fmla="*/ 216310 w 360803"/>
              <a:gd name="connsiteY1" fmla="*/ 45700 h 61533"/>
              <a:gd name="connsiteX2" fmla="*/ 0 w 360803"/>
              <a:gd name="connsiteY2" fmla="*/ 60696 h 61533"/>
              <a:gd name="connsiteX0" fmla="*/ 304697 w 304697"/>
              <a:gd name="connsiteY0" fmla="*/ 0 h 81935"/>
              <a:gd name="connsiteX1" fmla="*/ 216310 w 304697"/>
              <a:gd name="connsiteY1" fmla="*/ 66102 h 81935"/>
              <a:gd name="connsiteX2" fmla="*/ 0 w 304697"/>
              <a:gd name="connsiteY2" fmla="*/ 81098 h 81935"/>
              <a:gd name="connsiteX0" fmla="*/ 304697 w 304697"/>
              <a:gd name="connsiteY0" fmla="*/ 0 h 81935"/>
              <a:gd name="connsiteX1" fmla="*/ 216310 w 304697"/>
              <a:gd name="connsiteY1" fmla="*/ 66102 h 81935"/>
              <a:gd name="connsiteX2" fmla="*/ 0 w 304697"/>
              <a:gd name="connsiteY2" fmla="*/ 81098 h 81935"/>
              <a:gd name="connsiteX0" fmla="*/ 212887 w 212887"/>
              <a:gd name="connsiteY0" fmla="*/ 0 h 78995"/>
              <a:gd name="connsiteX1" fmla="*/ 124500 w 212887"/>
              <a:gd name="connsiteY1" fmla="*/ 66102 h 78995"/>
              <a:gd name="connsiteX2" fmla="*/ 0 w 212887"/>
              <a:gd name="connsiteY2" fmla="*/ 75998 h 78995"/>
            </a:gdLst>
            <a:ahLst/>
            <a:cxnLst>
              <a:cxn ang="0">
                <a:pos x="connsiteX0" y="connsiteY0"/>
              </a:cxn>
              <a:cxn ang="0">
                <a:pos x="connsiteX1" y="connsiteY1"/>
              </a:cxn>
              <a:cxn ang="0">
                <a:pos x="connsiteX2" y="connsiteY2"/>
              </a:cxn>
            </a:cxnLst>
            <a:rect l="l" t="t" r="r" b="b"/>
            <a:pathLst>
              <a:path w="212887" h="78995">
                <a:moveTo>
                  <a:pt x="212887" y="0"/>
                </a:moveTo>
                <a:cubicBezTo>
                  <a:pt x="139479" y="61586"/>
                  <a:pt x="179533" y="44935"/>
                  <a:pt x="124500" y="66102"/>
                </a:cubicBezTo>
                <a:cubicBezTo>
                  <a:pt x="69467" y="87269"/>
                  <a:pt x="0" y="75998"/>
                  <a:pt x="0" y="75998"/>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cxnSp>
        <p:nvCxnSpPr>
          <p:cNvPr id="122" name="Straight Connector 121"/>
          <p:cNvCxnSpPr/>
          <p:nvPr/>
        </p:nvCxnSpPr>
        <p:spPr>
          <a:xfrm flipH="1" flipV="1">
            <a:off x="1006528" y="4294049"/>
            <a:ext cx="180992" cy="101204"/>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rot="5657178">
            <a:off x="136967" y="3511575"/>
            <a:ext cx="445393" cy="144003"/>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2" name="Freeform 101"/>
          <p:cNvSpPr/>
          <p:nvPr/>
        </p:nvSpPr>
        <p:spPr>
          <a:xfrm>
            <a:off x="5421833" y="2091576"/>
            <a:ext cx="3019844" cy="2789304"/>
          </a:xfrm>
          <a:custGeom>
            <a:avLst/>
            <a:gdLst>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084382 w 8459370"/>
              <a:gd name="connsiteY8" fmla="*/ 2698973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29740 w 8459370"/>
              <a:gd name="connsiteY8" fmla="*/ 2642272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62483 w 8391332"/>
              <a:gd name="connsiteY19" fmla="*/ 32886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531632 w 8391332"/>
              <a:gd name="connsiteY15" fmla="*/ 2256704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123783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20284"/>
              <a:gd name="connsiteY0" fmla="*/ 5554249 h 5554249"/>
              <a:gd name="connsiteX1" fmla="*/ 52735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46528 w 8320284"/>
              <a:gd name="connsiteY10" fmla="*/ 3259586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889628 w 8320284"/>
              <a:gd name="connsiteY13" fmla="*/ 3217648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951276 w 8320284"/>
              <a:gd name="connsiteY13" fmla="*/ 3229977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214263"/>
              <a:gd name="connsiteY0" fmla="*/ 4570110 h 4570110"/>
              <a:gd name="connsiteX1" fmla="*/ 261765 w 8214263"/>
              <a:gd name="connsiteY1" fmla="*/ 3576131 h 4570110"/>
              <a:gd name="connsiteX2" fmla="*/ 650725 w 8214263"/>
              <a:gd name="connsiteY2" fmla="*/ 2971138 h 4570110"/>
              <a:gd name="connsiteX3" fmla="*/ 1115650 w 8214263"/>
              <a:gd name="connsiteY3" fmla="*/ 2585571 h 4570110"/>
              <a:gd name="connsiteX4" fmla="*/ 1546556 w 8214263"/>
              <a:gd name="connsiteY4" fmla="*/ 2415468 h 4570110"/>
              <a:gd name="connsiteX5" fmla="*/ 2068180 w 8214263"/>
              <a:gd name="connsiteY5" fmla="*/ 2404127 h 4570110"/>
              <a:gd name="connsiteX6" fmla="*/ 2589804 w 8214263"/>
              <a:gd name="connsiteY6" fmla="*/ 2472170 h 4570110"/>
              <a:gd name="connsiteX7" fmla="*/ 2952671 w 8214263"/>
              <a:gd name="connsiteY7" fmla="*/ 2687633 h 4570110"/>
              <a:gd name="connsiteX8" fmla="*/ 3417595 w 8214263"/>
              <a:gd name="connsiteY8" fmla="*/ 2914436 h 4570110"/>
              <a:gd name="connsiteX9" fmla="*/ 3765166 w 8214263"/>
              <a:gd name="connsiteY9" fmla="*/ 3333560 h 4570110"/>
              <a:gd name="connsiteX10" fmla="*/ 4120654 w 8214263"/>
              <a:gd name="connsiteY10" fmla="*/ 3402068 h 4570110"/>
              <a:gd name="connsiteX11" fmla="*/ 4698975 w 8214263"/>
              <a:gd name="connsiteY11" fmla="*/ 3447428 h 4570110"/>
              <a:gd name="connsiteX12" fmla="*/ 4845255 w 8214263"/>
              <a:gd name="connsiteY12" fmla="*/ 3229977 h 4570110"/>
              <a:gd name="connsiteX13" fmla="*/ 5311315 w 8214263"/>
              <a:gd name="connsiteY13" fmla="*/ 3118561 h 4570110"/>
              <a:gd name="connsiteX14" fmla="*/ 5946335 w 8214263"/>
              <a:gd name="connsiteY14" fmla="*/ 2721654 h 4570110"/>
              <a:gd name="connsiteX15" fmla="*/ 6297865 w 8214263"/>
              <a:gd name="connsiteY15" fmla="*/ 2200003 h 4570110"/>
              <a:gd name="connsiteX16" fmla="*/ 6672073 w 8214263"/>
              <a:gd name="connsiteY16" fmla="*/ 1723714 h 4570110"/>
              <a:gd name="connsiteX17" fmla="*/ 7216375 w 8214263"/>
              <a:gd name="connsiteY17" fmla="*/ 1168043 h 4570110"/>
              <a:gd name="connsiteX18" fmla="*/ 7499866 w 8214263"/>
              <a:gd name="connsiteY18" fmla="*/ 669073 h 4570110"/>
              <a:gd name="connsiteX19" fmla="*/ 7874075 w 8214263"/>
              <a:gd name="connsiteY19" fmla="*/ 306186 h 4570110"/>
              <a:gd name="connsiteX20" fmla="*/ 8214263 w 8214263"/>
              <a:gd name="connsiteY20" fmla="*/ 0 h 4570110"/>
              <a:gd name="connsiteX0" fmla="*/ 0 w 7952498"/>
              <a:gd name="connsiteY0" fmla="*/ 3576131 h 3576131"/>
              <a:gd name="connsiteX1" fmla="*/ 388960 w 7952498"/>
              <a:gd name="connsiteY1" fmla="*/ 2971138 h 3576131"/>
              <a:gd name="connsiteX2" fmla="*/ 853885 w 7952498"/>
              <a:gd name="connsiteY2" fmla="*/ 2585571 h 3576131"/>
              <a:gd name="connsiteX3" fmla="*/ 1284791 w 7952498"/>
              <a:gd name="connsiteY3" fmla="*/ 2415468 h 3576131"/>
              <a:gd name="connsiteX4" fmla="*/ 1806415 w 7952498"/>
              <a:gd name="connsiteY4" fmla="*/ 2404127 h 3576131"/>
              <a:gd name="connsiteX5" fmla="*/ 2328039 w 7952498"/>
              <a:gd name="connsiteY5" fmla="*/ 2472170 h 3576131"/>
              <a:gd name="connsiteX6" fmla="*/ 2690906 w 7952498"/>
              <a:gd name="connsiteY6" fmla="*/ 2687633 h 3576131"/>
              <a:gd name="connsiteX7" fmla="*/ 3155830 w 7952498"/>
              <a:gd name="connsiteY7" fmla="*/ 2914436 h 3576131"/>
              <a:gd name="connsiteX8" fmla="*/ 3503401 w 7952498"/>
              <a:gd name="connsiteY8" fmla="*/ 3333560 h 3576131"/>
              <a:gd name="connsiteX9" fmla="*/ 3858889 w 7952498"/>
              <a:gd name="connsiteY9" fmla="*/ 3402068 h 3576131"/>
              <a:gd name="connsiteX10" fmla="*/ 4437210 w 7952498"/>
              <a:gd name="connsiteY10" fmla="*/ 3447428 h 3576131"/>
              <a:gd name="connsiteX11" fmla="*/ 4583490 w 7952498"/>
              <a:gd name="connsiteY11" fmla="*/ 3229977 h 3576131"/>
              <a:gd name="connsiteX12" fmla="*/ 5049550 w 7952498"/>
              <a:gd name="connsiteY12" fmla="*/ 3118561 h 3576131"/>
              <a:gd name="connsiteX13" fmla="*/ 5684570 w 7952498"/>
              <a:gd name="connsiteY13" fmla="*/ 2721654 h 3576131"/>
              <a:gd name="connsiteX14" fmla="*/ 6036100 w 7952498"/>
              <a:gd name="connsiteY14" fmla="*/ 2200003 h 3576131"/>
              <a:gd name="connsiteX15" fmla="*/ 6410308 w 7952498"/>
              <a:gd name="connsiteY15" fmla="*/ 1723714 h 3576131"/>
              <a:gd name="connsiteX16" fmla="*/ 6954610 w 7952498"/>
              <a:gd name="connsiteY16" fmla="*/ 1168043 h 3576131"/>
              <a:gd name="connsiteX17" fmla="*/ 7238101 w 7952498"/>
              <a:gd name="connsiteY17" fmla="*/ 669073 h 3576131"/>
              <a:gd name="connsiteX18" fmla="*/ 7612310 w 7952498"/>
              <a:gd name="connsiteY18" fmla="*/ 306186 h 3576131"/>
              <a:gd name="connsiteX19" fmla="*/ 7952498 w 7952498"/>
              <a:gd name="connsiteY19" fmla="*/ 0 h 3576131"/>
              <a:gd name="connsiteX0" fmla="*/ 0 w 7563538"/>
              <a:gd name="connsiteY0" fmla="*/ 2971138 h 3455546"/>
              <a:gd name="connsiteX1" fmla="*/ 464925 w 7563538"/>
              <a:gd name="connsiteY1" fmla="*/ 2585571 h 3455546"/>
              <a:gd name="connsiteX2" fmla="*/ 895831 w 7563538"/>
              <a:gd name="connsiteY2" fmla="*/ 2415468 h 3455546"/>
              <a:gd name="connsiteX3" fmla="*/ 1417455 w 7563538"/>
              <a:gd name="connsiteY3" fmla="*/ 2404127 h 3455546"/>
              <a:gd name="connsiteX4" fmla="*/ 1939079 w 7563538"/>
              <a:gd name="connsiteY4" fmla="*/ 2472170 h 3455546"/>
              <a:gd name="connsiteX5" fmla="*/ 2301946 w 7563538"/>
              <a:gd name="connsiteY5" fmla="*/ 2687633 h 3455546"/>
              <a:gd name="connsiteX6" fmla="*/ 2766870 w 7563538"/>
              <a:gd name="connsiteY6" fmla="*/ 2914436 h 3455546"/>
              <a:gd name="connsiteX7" fmla="*/ 3114441 w 7563538"/>
              <a:gd name="connsiteY7" fmla="*/ 3333560 h 3455546"/>
              <a:gd name="connsiteX8" fmla="*/ 3469929 w 7563538"/>
              <a:gd name="connsiteY8" fmla="*/ 3402068 h 3455546"/>
              <a:gd name="connsiteX9" fmla="*/ 4048250 w 7563538"/>
              <a:gd name="connsiteY9" fmla="*/ 3447428 h 3455546"/>
              <a:gd name="connsiteX10" fmla="*/ 4194530 w 7563538"/>
              <a:gd name="connsiteY10" fmla="*/ 3229977 h 3455546"/>
              <a:gd name="connsiteX11" fmla="*/ 4660590 w 7563538"/>
              <a:gd name="connsiteY11" fmla="*/ 3118561 h 3455546"/>
              <a:gd name="connsiteX12" fmla="*/ 5295610 w 7563538"/>
              <a:gd name="connsiteY12" fmla="*/ 2721654 h 3455546"/>
              <a:gd name="connsiteX13" fmla="*/ 5647140 w 7563538"/>
              <a:gd name="connsiteY13" fmla="*/ 2200003 h 3455546"/>
              <a:gd name="connsiteX14" fmla="*/ 6021348 w 7563538"/>
              <a:gd name="connsiteY14" fmla="*/ 1723714 h 3455546"/>
              <a:gd name="connsiteX15" fmla="*/ 6565650 w 7563538"/>
              <a:gd name="connsiteY15" fmla="*/ 1168043 h 3455546"/>
              <a:gd name="connsiteX16" fmla="*/ 6849141 w 7563538"/>
              <a:gd name="connsiteY16" fmla="*/ 669073 h 3455546"/>
              <a:gd name="connsiteX17" fmla="*/ 7223350 w 7563538"/>
              <a:gd name="connsiteY17" fmla="*/ 306186 h 3455546"/>
              <a:gd name="connsiteX18" fmla="*/ 7563538 w 7563538"/>
              <a:gd name="connsiteY18" fmla="*/ 0 h 3455546"/>
              <a:gd name="connsiteX0" fmla="*/ 0 w 7098613"/>
              <a:gd name="connsiteY0" fmla="*/ 2585571 h 3455546"/>
              <a:gd name="connsiteX1" fmla="*/ 430906 w 7098613"/>
              <a:gd name="connsiteY1" fmla="*/ 2415468 h 3455546"/>
              <a:gd name="connsiteX2" fmla="*/ 952530 w 7098613"/>
              <a:gd name="connsiteY2" fmla="*/ 2404127 h 3455546"/>
              <a:gd name="connsiteX3" fmla="*/ 1474154 w 7098613"/>
              <a:gd name="connsiteY3" fmla="*/ 2472170 h 3455546"/>
              <a:gd name="connsiteX4" fmla="*/ 1837021 w 7098613"/>
              <a:gd name="connsiteY4" fmla="*/ 2687633 h 3455546"/>
              <a:gd name="connsiteX5" fmla="*/ 2301945 w 7098613"/>
              <a:gd name="connsiteY5" fmla="*/ 2914436 h 3455546"/>
              <a:gd name="connsiteX6" fmla="*/ 2649516 w 7098613"/>
              <a:gd name="connsiteY6" fmla="*/ 3333560 h 3455546"/>
              <a:gd name="connsiteX7" fmla="*/ 3005004 w 7098613"/>
              <a:gd name="connsiteY7" fmla="*/ 3402068 h 3455546"/>
              <a:gd name="connsiteX8" fmla="*/ 3583325 w 7098613"/>
              <a:gd name="connsiteY8" fmla="*/ 3447428 h 3455546"/>
              <a:gd name="connsiteX9" fmla="*/ 3729605 w 7098613"/>
              <a:gd name="connsiteY9" fmla="*/ 3229977 h 3455546"/>
              <a:gd name="connsiteX10" fmla="*/ 4195665 w 7098613"/>
              <a:gd name="connsiteY10" fmla="*/ 3118561 h 3455546"/>
              <a:gd name="connsiteX11" fmla="*/ 4830685 w 7098613"/>
              <a:gd name="connsiteY11" fmla="*/ 2721654 h 3455546"/>
              <a:gd name="connsiteX12" fmla="*/ 5182215 w 7098613"/>
              <a:gd name="connsiteY12" fmla="*/ 2200003 h 3455546"/>
              <a:gd name="connsiteX13" fmla="*/ 5556423 w 7098613"/>
              <a:gd name="connsiteY13" fmla="*/ 1723714 h 3455546"/>
              <a:gd name="connsiteX14" fmla="*/ 6100725 w 7098613"/>
              <a:gd name="connsiteY14" fmla="*/ 1168043 h 3455546"/>
              <a:gd name="connsiteX15" fmla="*/ 6384216 w 7098613"/>
              <a:gd name="connsiteY15" fmla="*/ 669073 h 3455546"/>
              <a:gd name="connsiteX16" fmla="*/ 6758425 w 7098613"/>
              <a:gd name="connsiteY16" fmla="*/ 306186 h 3455546"/>
              <a:gd name="connsiteX17" fmla="*/ 7098613 w 7098613"/>
              <a:gd name="connsiteY17" fmla="*/ 0 h 3455546"/>
              <a:gd name="connsiteX0" fmla="*/ 0 w 6667707"/>
              <a:gd name="connsiteY0" fmla="*/ 2415468 h 3455546"/>
              <a:gd name="connsiteX1" fmla="*/ 521624 w 6667707"/>
              <a:gd name="connsiteY1" fmla="*/ 2404127 h 3455546"/>
              <a:gd name="connsiteX2" fmla="*/ 1043248 w 6667707"/>
              <a:gd name="connsiteY2" fmla="*/ 2472170 h 3455546"/>
              <a:gd name="connsiteX3" fmla="*/ 1406115 w 6667707"/>
              <a:gd name="connsiteY3" fmla="*/ 2687633 h 3455546"/>
              <a:gd name="connsiteX4" fmla="*/ 1871039 w 6667707"/>
              <a:gd name="connsiteY4" fmla="*/ 2914436 h 3455546"/>
              <a:gd name="connsiteX5" fmla="*/ 2218610 w 6667707"/>
              <a:gd name="connsiteY5" fmla="*/ 3333560 h 3455546"/>
              <a:gd name="connsiteX6" fmla="*/ 2574098 w 6667707"/>
              <a:gd name="connsiteY6" fmla="*/ 3402068 h 3455546"/>
              <a:gd name="connsiteX7" fmla="*/ 3152419 w 6667707"/>
              <a:gd name="connsiteY7" fmla="*/ 3447428 h 3455546"/>
              <a:gd name="connsiteX8" fmla="*/ 3298699 w 6667707"/>
              <a:gd name="connsiteY8" fmla="*/ 3229977 h 3455546"/>
              <a:gd name="connsiteX9" fmla="*/ 3764759 w 6667707"/>
              <a:gd name="connsiteY9" fmla="*/ 3118561 h 3455546"/>
              <a:gd name="connsiteX10" fmla="*/ 4399779 w 6667707"/>
              <a:gd name="connsiteY10" fmla="*/ 2721654 h 3455546"/>
              <a:gd name="connsiteX11" fmla="*/ 4751309 w 6667707"/>
              <a:gd name="connsiteY11" fmla="*/ 2200003 h 3455546"/>
              <a:gd name="connsiteX12" fmla="*/ 5125517 w 6667707"/>
              <a:gd name="connsiteY12" fmla="*/ 1723714 h 3455546"/>
              <a:gd name="connsiteX13" fmla="*/ 5669819 w 6667707"/>
              <a:gd name="connsiteY13" fmla="*/ 1168043 h 3455546"/>
              <a:gd name="connsiteX14" fmla="*/ 5953310 w 6667707"/>
              <a:gd name="connsiteY14" fmla="*/ 669073 h 3455546"/>
              <a:gd name="connsiteX15" fmla="*/ 6327519 w 6667707"/>
              <a:gd name="connsiteY15" fmla="*/ 306186 h 3455546"/>
              <a:gd name="connsiteX16" fmla="*/ 6667707 w 6667707"/>
              <a:gd name="connsiteY16" fmla="*/ 0 h 3455546"/>
              <a:gd name="connsiteX0" fmla="*/ 0 w 6146083"/>
              <a:gd name="connsiteY0" fmla="*/ 2404127 h 3455546"/>
              <a:gd name="connsiteX1" fmla="*/ 521624 w 6146083"/>
              <a:gd name="connsiteY1" fmla="*/ 2472170 h 3455546"/>
              <a:gd name="connsiteX2" fmla="*/ 884491 w 6146083"/>
              <a:gd name="connsiteY2" fmla="*/ 2687633 h 3455546"/>
              <a:gd name="connsiteX3" fmla="*/ 1349415 w 6146083"/>
              <a:gd name="connsiteY3" fmla="*/ 2914436 h 3455546"/>
              <a:gd name="connsiteX4" fmla="*/ 1696986 w 6146083"/>
              <a:gd name="connsiteY4" fmla="*/ 3333560 h 3455546"/>
              <a:gd name="connsiteX5" fmla="*/ 2052474 w 6146083"/>
              <a:gd name="connsiteY5" fmla="*/ 3402068 h 3455546"/>
              <a:gd name="connsiteX6" fmla="*/ 2630795 w 6146083"/>
              <a:gd name="connsiteY6" fmla="*/ 3447428 h 3455546"/>
              <a:gd name="connsiteX7" fmla="*/ 2777075 w 6146083"/>
              <a:gd name="connsiteY7" fmla="*/ 3229977 h 3455546"/>
              <a:gd name="connsiteX8" fmla="*/ 3243135 w 6146083"/>
              <a:gd name="connsiteY8" fmla="*/ 3118561 h 3455546"/>
              <a:gd name="connsiteX9" fmla="*/ 3878155 w 6146083"/>
              <a:gd name="connsiteY9" fmla="*/ 2721654 h 3455546"/>
              <a:gd name="connsiteX10" fmla="*/ 4229685 w 6146083"/>
              <a:gd name="connsiteY10" fmla="*/ 2200003 h 3455546"/>
              <a:gd name="connsiteX11" fmla="*/ 4603893 w 6146083"/>
              <a:gd name="connsiteY11" fmla="*/ 1723714 h 3455546"/>
              <a:gd name="connsiteX12" fmla="*/ 5148195 w 6146083"/>
              <a:gd name="connsiteY12" fmla="*/ 1168043 h 3455546"/>
              <a:gd name="connsiteX13" fmla="*/ 5431686 w 6146083"/>
              <a:gd name="connsiteY13" fmla="*/ 669073 h 3455546"/>
              <a:gd name="connsiteX14" fmla="*/ 5805895 w 6146083"/>
              <a:gd name="connsiteY14" fmla="*/ 306186 h 3455546"/>
              <a:gd name="connsiteX15" fmla="*/ 6146083 w 6146083"/>
              <a:gd name="connsiteY15" fmla="*/ 0 h 3455546"/>
              <a:gd name="connsiteX0" fmla="*/ 0 w 5624459"/>
              <a:gd name="connsiteY0" fmla="*/ 2472170 h 3455546"/>
              <a:gd name="connsiteX1" fmla="*/ 362867 w 5624459"/>
              <a:gd name="connsiteY1" fmla="*/ 2687633 h 3455546"/>
              <a:gd name="connsiteX2" fmla="*/ 827791 w 5624459"/>
              <a:gd name="connsiteY2" fmla="*/ 2914436 h 3455546"/>
              <a:gd name="connsiteX3" fmla="*/ 1175362 w 5624459"/>
              <a:gd name="connsiteY3" fmla="*/ 3333560 h 3455546"/>
              <a:gd name="connsiteX4" fmla="*/ 1530850 w 5624459"/>
              <a:gd name="connsiteY4" fmla="*/ 3402068 h 3455546"/>
              <a:gd name="connsiteX5" fmla="*/ 2109171 w 5624459"/>
              <a:gd name="connsiteY5" fmla="*/ 3447428 h 3455546"/>
              <a:gd name="connsiteX6" fmla="*/ 2255451 w 5624459"/>
              <a:gd name="connsiteY6" fmla="*/ 3229977 h 3455546"/>
              <a:gd name="connsiteX7" fmla="*/ 2721511 w 5624459"/>
              <a:gd name="connsiteY7" fmla="*/ 3118561 h 3455546"/>
              <a:gd name="connsiteX8" fmla="*/ 3356531 w 5624459"/>
              <a:gd name="connsiteY8" fmla="*/ 2721654 h 3455546"/>
              <a:gd name="connsiteX9" fmla="*/ 3708061 w 5624459"/>
              <a:gd name="connsiteY9" fmla="*/ 2200003 h 3455546"/>
              <a:gd name="connsiteX10" fmla="*/ 4082269 w 5624459"/>
              <a:gd name="connsiteY10" fmla="*/ 1723714 h 3455546"/>
              <a:gd name="connsiteX11" fmla="*/ 4626571 w 5624459"/>
              <a:gd name="connsiteY11" fmla="*/ 1168043 h 3455546"/>
              <a:gd name="connsiteX12" fmla="*/ 4910062 w 5624459"/>
              <a:gd name="connsiteY12" fmla="*/ 669073 h 3455546"/>
              <a:gd name="connsiteX13" fmla="*/ 5284271 w 5624459"/>
              <a:gd name="connsiteY13" fmla="*/ 306186 h 3455546"/>
              <a:gd name="connsiteX14" fmla="*/ 5624459 w 5624459"/>
              <a:gd name="connsiteY14" fmla="*/ 0 h 3455546"/>
              <a:gd name="connsiteX0" fmla="*/ 0 w 5261592"/>
              <a:gd name="connsiteY0" fmla="*/ 2687633 h 3455546"/>
              <a:gd name="connsiteX1" fmla="*/ 464924 w 5261592"/>
              <a:gd name="connsiteY1" fmla="*/ 2914436 h 3455546"/>
              <a:gd name="connsiteX2" fmla="*/ 812495 w 5261592"/>
              <a:gd name="connsiteY2" fmla="*/ 3333560 h 3455546"/>
              <a:gd name="connsiteX3" fmla="*/ 1167983 w 5261592"/>
              <a:gd name="connsiteY3" fmla="*/ 3402068 h 3455546"/>
              <a:gd name="connsiteX4" fmla="*/ 1746304 w 5261592"/>
              <a:gd name="connsiteY4" fmla="*/ 3447428 h 3455546"/>
              <a:gd name="connsiteX5" fmla="*/ 1892584 w 5261592"/>
              <a:gd name="connsiteY5" fmla="*/ 3229977 h 3455546"/>
              <a:gd name="connsiteX6" fmla="*/ 2358644 w 5261592"/>
              <a:gd name="connsiteY6" fmla="*/ 3118561 h 3455546"/>
              <a:gd name="connsiteX7" fmla="*/ 2993664 w 5261592"/>
              <a:gd name="connsiteY7" fmla="*/ 2721654 h 3455546"/>
              <a:gd name="connsiteX8" fmla="*/ 3345194 w 5261592"/>
              <a:gd name="connsiteY8" fmla="*/ 2200003 h 3455546"/>
              <a:gd name="connsiteX9" fmla="*/ 3719402 w 5261592"/>
              <a:gd name="connsiteY9" fmla="*/ 1723714 h 3455546"/>
              <a:gd name="connsiteX10" fmla="*/ 4263704 w 5261592"/>
              <a:gd name="connsiteY10" fmla="*/ 1168043 h 3455546"/>
              <a:gd name="connsiteX11" fmla="*/ 4547195 w 5261592"/>
              <a:gd name="connsiteY11" fmla="*/ 669073 h 3455546"/>
              <a:gd name="connsiteX12" fmla="*/ 4921404 w 5261592"/>
              <a:gd name="connsiteY12" fmla="*/ 306186 h 3455546"/>
              <a:gd name="connsiteX13" fmla="*/ 5261592 w 5261592"/>
              <a:gd name="connsiteY13" fmla="*/ 0 h 3455546"/>
              <a:gd name="connsiteX0" fmla="*/ 0 w 4796668"/>
              <a:gd name="connsiteY0" fmla="*/ 2914436 h 3455546"/>
              <a:gd name="connsiteX1" fmla="*/ 347571 w 4796668"/>
              <a:gd name="connsiteY1" fmla="*/ 3333560 h 3455546"/>
              <a:gd name="connsiteX2" fmla="*/ 703059 w 4796668"/>
              <a:gd name="connsiteY2" fmla="*/ 3402068 h 3455546"/>
              <a:gd name="connsiteX3" fmla="*/ 1281380 w 4796668"/>
              <a:gd name="connsiteY3" fmla="*/ 3447428 h 3455546"/>
              <a:gd name="connsiteX4" fmla="*/ 1427660 w 4796668"/>
              <a:gd name="connsiteY4" fmla="*/ 3229977 h 3455546"/>
              <a:gd name="connsiteX5" fmla="*/ 1893720 w 4796668"/>
              <a:gd name="connsiteY5" fmla="*/ 3118561 h 3455546"/>
              <a:gd name="connsiteX6" fmla="*/ 2528740 w 4796668"/>
              <a:gd name="connsiteY6" fmla="*/ 2721654 h 3455546"/>
              <a:gd name="connsiteX7" fmla="*/ 2880270 w 4796668"/>
              <a:gd name="connsiteY7" fmla="*/ 2200003 h 3455546"/>
              <a:gd name="connsiteX8" fmla="*/ 3254478 w 4796668"/>
              <a:gd name="connsiteY8" fmla="*/ 1723714 h 3455546"/>
              <a:gd name="connsiteX9" fmla="*/ 3798780 w 4796668"/>
              <a:gd name="connsiteY9" fmla="*/ 1168043 h 3455546"/>
              <a:gd name="connsiteX10" fmla="*/ 4082271 w 4796668"/>
              <a:gd name="connsiteY10" fmla="*/ 669073 h 3455546"/>
              <a:gd name="connsiteX11" fmla="*/ 4456480 w 4796668"/>
              <a:gd name="connsiteY11" fmla="*/ 306186 h 3455546"/>
              <a:gd name="connsiteX12" fmla="*/ 4796668 w 4796668"/>
              <a:gd name="connsiteY12" fmla="*/ 0 h 3455546"/>
              <a:gd name="connsiteX0" fmla="*/ 0 w 4449097"/>
              <a:gd name="connsiteY0" fmla="*/ 3333560 h 3455546"/>
              <a:gd name="connsiteX1" fmla="*/ 355488 w 4449097"/>
              <a:gd name="connsiteY1" fmla="*/ 3402068 h 3455546"/>
              <a:gd name="connsiteX2" fmla="*/ 933809 w 4449097"/>
              <a:gd name="connsiteY2" fmla="*/ 3447428 h 3455546"/>
              <a:gd name="connsiteX3" fmla="*/ 1080089 w 4449097"/>
              <a:gd name="connsiteY3" fmla="*/ 3229977 h 3455546"/>
              <a:gd name="connsiteX4" fmla="*/ 1546149 w 4449097"/>
              <a:gd name="connsiteY4" fmla="*/ 3118561 h 3455546"/>
              <a:gd name="connsiteX5" fmla="*/ 2181169 w 4449097"/>
              <a:gd name="connsiteY5" fmla="*/ 2721654 h 3455546"/>
              <a:gd name="connsiteX6" fmla="*/ 2532699 w 4449097"/>
              <a:gd name="connsiteY6" fmla="*/ 2200003 h 3455546"/>
              <a:gd name="connsiteX7" fmla="*/ 2906907 w 4449097"/>
              <a:gd name="connsiteY7" fmla="*/ 1723714 h 3455546"/>
              <a:gd name="connsiteX8" fmla="*/ 3451209 w 4449097"/>
              <a:gd name="connsiteY8" fmla="*/ 1168043 h 3455546"/>
              <a:gd name="connsiteX9" fmla="*/ 3734700 w 4449097"/>
              <a:gd name="connsiteY9" fmla="*/ 669073 h 3455546"/>
              <a:gd name="connsiteX10" fmla="*/ 4108909 w 4449097"/>
              <a:gd name="connsiteY10" fmla="*/ 306186 h 3455546"/>
              <a:gd name="connsiteX11" fmla="*/ 4449097 w 4449097"/>
              <a:gd name="connsiteY11" fmla="*/ 0 h 3455546"/>
              <a:gd name="connsiteX0" fmla="*/ 0 w 4093609"/>
              <a:gd name="connsiteY0" fmla="*/ 3402068 h 3455546"/>
              <a:gd name="connsiteX1" fmla="*/ 578321 w 4093609"/>
              <a:gd name="connsiteY1" fmla="*/ 3447428 h 3455546"/>
              <a:gd name="connsiteX2" fmla="*/ 724601 w 4093609"/>
              <a:gd name="connsiteY2" fmla="*/ 3229977 h 3455546"/>
              <a:gd name="connsiteX3" fmla="*/ 1190661 w 4093609"/>
              <a:gd name="connsiteY3" fmla="*/ 3118561 h 3455546"/>
              <a:gd name="connsiteX4" fmla="*/ 1825681 w 4093609"/>
              <a:gd name="connsiteY4" fmla="*/ 2721654 h 3455546"/>
              <a:gd name="connsiteX5" fmla="*/ 2177211 w 4093609"/>
              <a:gd name="connsiteY5" fmla="*/ 2200003 h 3455546"/>
              <a:gd name="connsiteX6" fmla="*/ 2551419 w 4093609"/>
              <a:gd name="connsiteY6" fmla="*/ 1723714 h 3455546"/>
              <a:gd name="connsiteX7" fmla="*/ 3095721 w 4093609"/>
              <a:gd name="connsiteY7" fmla="*/ 1168043 h 3455546"/>
              <a:gd name="connsiteX8" fmla="*/ 3379212 w 4093609"/>
              <a:gd name="connsiteY8" fmla="*/ 669073 h 3455546"/>
              <a:gd name="connsiteX9" fmla="*/ 3753421 w 4093609"/>
              <a:gd name="connsiteY9" fmla="*/ 306186 h 3455546"/>
              <a:gd name="connsiteX10" fmla="*/ 4093609 w 4093609"/>
              <a:gd name="connsiteY10" fmla="*/ 0 h 3455546"/>
              <a:gd name="connsiteX0" fmla="*/ 0 w 3515288"/>
              <a:gd name="connsiteY0" fmla="*/ 3447428 h 3447428"/>
              <a:gd name="connsiteX1" fmla="*/ 146280 w 3515288"/>
              <a:gd name="connsiteY1" fmla="*/ 3229977 h 3447428"/>
              <a:gd name="connsiteX2" fmla="*/ 612340 w 3515288"/>
              <a:gd name="connsiteY2" fmla="*/ 3118561 h 3447428"/>
              <a:gd name="connsiteX3" fmla="*/ 1247360 w 3515288"/>
              <a:gd name="connsiteY3" fmla="*/ 2721654 h 3447428"/>
              <a:gd name="connsiteX4" fmla="*/ 1598890 w 3515288"/>
              <a:gd name="connsiteY4" fmla="*/ 2200003 h 3447428"/>
              <a:gd name="connsiteX5" fmla="*/ 1973098 w 3515288"/>
              <a:gd name="connsiteY5" fmla="*/ 1723714 h 3447428"/>
              <a:gd name="connsiteX6" fmla="*/ 2517400 w 3515288"/>
              <a:gd name="connsiteY6" fmla="*/ 1168043 h 3447428"/>
              <a:gd name="connsiteX7" fmla="*/ 2800891 w 3515288"/>
              <a:gd name="connsiteY7" fmla="*/ 669073 h 3447428"/>
              <a:gd name="connsiteX8" fmla="*/ 3175100 w 3515288"/>
              <a:gd name="connsiteY8" fmla="*/ 306186 h 3447428"/>
              <a:gd name="connsiteX9" fmla="*/ 3515288 w 3515288"/>
              <a:gd name="connsiteY9" fmla="*/ 0 h 3447428"/>
              <a:gd name="connsiteX0" fmla="*/ 0 w 3668555"/>
              <a:gd name="connsiteY0" fmla="*/ 3469326 h 3469326"/>
              <a:gd name="connsiteX1" fmla="*/ 299547 w 3668555"/>
              <a:gd name="connsiteY1" fmla="*/ 3229977 h 3469326"/>
              <a:gd name="connsiteX2" fmla="*/ 765607 w 3668555"/>
              <a:gd name="connsiteY2" fmla="*/ 3118561 h 3469326"/>
              <a:gd name="connsiteX3" fmla="*/ 1400627 w 3668555"/>
              <a:gd name="connsiteY3" fmla="*/ 2721654 h 3469326"/>
              <a:gd name="connsiteX4" fmla="*/ 1752157 w 3668555"/>
              <a:gd name="connsiteY4" fmla="*/ 2200003 h 3469326"/>
              <a:gd name="connsiteX5" fmla="*/ 2126365 w 3668555"/>
              <a:gd name="connsiteY5" fmla="*/ 1723714 h 3469326"/>
              <a:gd name="connsiteX6" fmla="*/ 2670667 w 3668555"/>
              <a:gd name="connsiteY6" fmla="*/ 1168043 h 3469326"/>
              <a:gd name="connsiteX7" fmla="*/ 2954158 w 3668555"/>
              <a:gd name="connsiteY7" fmla="*/ 669073 h 3469326"/>
              <a:gd name="connsiteX8" fmla="*/ 3328367 w 3668555"/>
              <a:gd name="connsiteY8" fmla="*/ 306186 h 3469326"/>
              <a:gd name="connsiteX9" fmla="*/ 3668555 w 3668555"/>
              <a:gd name="connsiteY9" fmla="*/ 0 h 3469326"/>
              <a:gd name="connsiteX0" fmla="*/ 0 w 3734241"/>
              <a:gd name="connsiteY0" fmla="*/ 3458377 h 3458377"/>
              <a:gd name="connsiteX1" fmla="*/ 365233 w 3734241"/>
              <a:gd name="connsiteY1" fmla="*/ 3229977 h 3458377"/>
              <a:gd name="connsiteX2" fmla="*/ 831293 w 3734241"/>
              <a:gd name="connsiteY2" fmla="*/ 3118561 h 3458377"/>
              <a:gd name="connsiteX3" fmla="*/ 1466313 w 3734241"/>
              <a:gd name="connsiteY3" fmla="*/ 2721654 h 3458377"/>
              <a:gd name="connsiteX4" fmla="*/ 1817843 w 3734241"/>
              <a:gd name="connsiteY4" fmla="*/ 2200003 h 3458377"/>
              <a:gd name="connsiteX5" fmla="*/ 2192051 w 3734241"/>
              <a:gd name="connsiteY5" fmla="*/ 1723714 h 3458377"/>
              <a:gd name="connsiteX6" fmla="*/ 2736353 w 3734241"/>
              <a:gd name="connsiteY6" fmla="*/ 1168043 h 3458377"/>
              <a:gd name="connsiteX7" fmla="*/ 3019844 w 3734241"/>
              <a:gd name="connsiteY7" fmla="*/ 669073 h 3458377"/>
              <a:gd name="connsiteX8" fmla="*/ 3394053 w 3734241"/>
              <a:gd name="connsiteY8" fmla="*/ 306186 h 3458377"/>
              <a:gd name="connsiteX9" fmla="*/ 3734241 w 3734241"/>
              <a:gd name="connsiteY9" fmla="*/ 0 h 3458377"/>
              <a:gd name="connsiteX0" fmla="*/ 0 w 3394053"/>
              <a:gd name="connsiteY0" fmla="*/ 3152191 h 3152191"/>
              <a:gd name="connsiteX1" fmla="*/ 365233 w 3394053"/>
              <a:gd name="connsiteY1" fmla="*/ 2923791 h 3152191"/>
              <a:gd name="connsiteX2" fmla="*/ 831293 w 3394053"/>
              <a:gd name="connsiteY2" fmla="*/ 2812375 h 3152191"/>
              <a:gd name="connsiteX3" fmla="*/ 1466313 w 3394053"/>
              <a:gd name="connsiteY3" fmla="*/ 2415468 h 3152191"/>
              <a:gd name="connsiteX4" fmla="*/ 1817843 w 3394053"/>
              <a:gd name="connsiteY4" fmla="*/ 1893817 h 3152191"/>
              <a:gd name="connsiteX5" fmla="*/ 2192051 w 3394053"/>
              <a:gd name="connsiteY5" fmla="*/ 1417528 h 3152191"/>
              <a:gd name="connsiteX6" fmla="*/ 2736353 w 3394053"/>
              <a:gd name="connsiteY6" fmla="*/ 861857 h 3152191"/>
              <a:gd name="connsiteX7" fmla="*/ 3019844 w 3394053"/>
              <a:gd name="connsiteY7" fmla="*/ 362887 h 3152191"/>
              <a:gd name="connsiteX8" fmla="*/ 3394053 w 3394053"/>
              <a:gd name="connsiteY8" fmla="*/ 0 h 3152191"/>
              <a:gd name="connsiteX0" fmla="*/ 0 w 3019844"/>
              <a:gd name="connsiteY0" fmla="*/ 2789304 h 2789304"/>
              <a:gd name="connsiteX1" fmla="*/ 365233 w 3019844"/>
              <a:gd name="connsiteY1" fmla="*/ 2560904 h 2789304"/>
              <a:gd name="connsiteX2" fmla="*/ 831293 w 3019844"/>
              <a:gd name="connsiteY2" fmla="*/ 2449488 h 2789304"/>
              <a:gd name="connsiteX3" fmla="*/ 1466313 w 3019844"/>
              <a:gd name="connsiteY3" fmla="*/ 2052581 h 2789304"/>
              <a:gd name="connsiteX4" fmla="*/ 1817843 w 3019844"/>
              <a:gd name="connsiteY4" fmla="*/ 1530930 h 2789304"/>
              <a:gd name="connsiteX5" fmla="*/ 2192051 w 3019844"/>
              <a:gd name="connsiteY5" fmla="*/ 1054641 h 2789304"/>
              <a:gd name="connsiteX6" fmla="*/ 2736353 w 3019844"/>
              <a:gd name="connsiteY6" fmla="*/ 498970 h 2789304"/>
              <a:gd name="connsiteX7" fmla="*/ 3019844 w 3019844"/>
              <a:gd name="connsiteY7" fmla="*/ 0 h 27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844" h="2789304">
                <a:moveTo>
                  <a:pt x="0" y="2789304"/>
                </a:moveTo>
                <a:cubicBezTo>
                  <a:pt x="120767" y="2760622"/>
                  <a:pt x="226684" y="2617540"/>
                  <a:pt x="365233" y="2560904"/>
                </a:cubicBezTo>
                <a:cubicBezTo>
                  <a:pt x="503782" y="2504268"/>
                  <a:pt x="647780" y="2534209"/>
                  <a:pt x="831293" y="2449488"/>
                </a:cubicBezTo>
                <a:cubicBezTo>
                  <a:pt x="1014806" y="2364767"/>
                  <a:pt x="1301888" y="2205674"/>
                  <a:pt x="1466313" y="2052581"/>
                </a:cubicBezTo>
                <a:cubicBezTo>
                  <a:pt x="1630738" y="1899488"/>
                  <a:pt x="1696887" y="1697253"/>
                  <a:pt x="1817843" y="1530930"/>
                </a:cubicBezTo>
                <a:cubicBezTo>
                  <a:pt x="1938799" y="1364607"/>
                  <a:pt x="2038966" y="1226634"/>
                  <a:pt x="2192051" y="1054641"/>
                </a:cubicBezTo>
                <a:cubicBezTo>
                  <a:pt x="2345136" y="882648"/>
                  <a:pt x="2598388" y="674743"/>
                  <a:pt x="2736353" y="498970"/>
                </a:cubicBezTo>
                <a:cubicBezTo>
                  <a:pt x="2874318" y="323197"/>
                  <a:pt x="2910227" y="143643"/>
                  <a:pt x="3019844" y="0"/>
                </a:cubicBezTo>
              </a:path>
            </a:pathLst>
          </a:custGeom>
          <a:ln w="190500">
            <a:solidFill>
              <a:schemeClr val="bg1">
                <a:lumMod val="65000"/>
                <a:alpha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8" name="TextBox 77"/>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2"/>
              </a:rPr>
              <a:t>www.spaceforgosforth.com</a:t>
            </a:r>
            <a:r>
              <a:rPr lang="en-US" sz="1200" dirty="0" smtClean="0"/>
              <a:t>           </a:t>
            </a:r>
            <a:r>
              <a:rPr lang="en-US" sz="1200" dirty="0">
                <a:hlinkClick r:id="rId3"/>
              </a:rPr>
              <a:t>www.facebook.com/groups/space.gosforth</a:t>
            </a:r>
            <a:r>
              <a:rPr lang="en-US" sz="1200" dirty="0" smtClean="0">
                <a:hlinkClick r:id="rId3"/>
              </a:rPr>
              <a:t>/</a:t>
            </a:r>
            <a:r>
              <a:rPr lang="en-US" sz="1200" dirty="0" smtClean="0"/>
              <a:t>             </a:t>
            </a:r>
            <a:r>
              <a:rPr lang="en-US" sz="1200" dirty="0" smtClean="0">
                <a:hlinkClick r:id="rId4"/>
              </a:rPr>
              <a:t>www.twitter.com</a:t>
            </a:r>
            <a:r>
              <a:rPr lang="en-US" sz="1200" dirty="0">
                <a:hlinkClick r:id="rId4"/>
              </a:rPr>
              <a:t>/</a:t>
            </a:r>
            <a:r>
              <a:rPr lang="en-US" sz="1200" dirty="0" smtClean="0">
                <a:hlinkClick r:id="rId4"/>
              </a:rPr>
              <a:t>space4gosforth</a:t>
            </a:r>
            <a:r>
              <a:rPr lang="en-US" sz="1200" dirty="0" smtClean="0"/>
              <a:t>    </a:t>
            </a:r>
            <a:endParaRPr lang="en-US" sz="1200" dirty="0"/>
          </a:p>
        </p:txBody>
      </p:sp>
      <p:pic>
        <p:nvPicPr>
          <p:cNvPr id="79" name="Picture 78" descr="SPACE_Ppt_Footer.png"/>
          <p:cNvPicPr>
            <a:picLocks noChangeAspect="1"/>
          </p:cNvPicPr>
          <p:nvPr/>
        </p:nvPicPr>
        <p:blipFill rotWithShape="1">
          <a:blip r:embed="rId5">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41948969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7"/>
          <p:cNvSpPr/>
          <p:nvPr/>
        </p:nvSpPr>
        <p:spPr>
          <a:xfrm>
            <a:off x="178182" y="3899502"/>
            <a:ext cx="764548" cy="1386290"/>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2070040 w 2070040"/>
              <a:gd name="connsiteY0" fmla="*/ 83 h 516080"/>
              <a:gd name="connsiteX1" fmla="*/ 1769967 w 2070040"/>
              <a:gd name="connsiteY1" fmla="*/ 37229 h 516080"/>
              <a:gd name="connsiteX2" fmla="*/ 1128849 w 2070040"/>
              <a:gd name="connsiteY2" fmla="*/ 294927 h 516080"/>
              <a:gd name="connsiteX3" fmla="*/ 590845 w 2070040"/>
              <a:gd name="connsiteY3" fmla="*/ 451678 h 516080"/>
              <a:gd name="connsiteX4" fmla="*/ 0 w 2070040"/>
              <a:gd name="connsiteY4" fmla="*/ 516080 h 516080"/>
              <a:gd name="connsiteX0" fmla="*/ 2070040 w 2070040"/>
              <a:gd name="connsiteY0" fmla="*/ 32977 h 548974"/>
              <a:gd name="connsiteX1" fmla="*/ 1769967 w 2070040"/>
              <a:gd name="connsiteY1" fmla="*/ 70123 h 548974"/>
              <a:gd name="connsiteX2" fmla="*/ 1128849 w 2070040"/>
              <a:gd name="connsiteY2" fmla="*/ 327821 h 548974"/>
              <a:gd name="connsiteX3" fmla="*/ 235609 w 2070040"/>
              <a:gd name="connsiteY3" fmla="*/ 5022 h 548974"/>
              <a:gd name="connsiteX4" fmla="*/ 0 w 2070040"/>
              <a:gd name="connsiteY4" fmla="*/ 548974 h 548974"/>
              <a:gd name="connsiteX0" fmla="*/ 2070040 w 2070040"/>
              <a:gd name="connsiteY0" fmla="*/ 32977 h 548974"/>
              <a:gd name="connsiteX1" fmla="*/ 1769967 w 2070040"/>
              <a:gd name="connsiteY1" fmla="*/ 70123 h 548974"/>
              <a:gd name="connsiteX2" fmla="*/ 1128849 w 2070040"/>
              <a:gd name="connsiteY2" fmla="*/ 327821 h 548974"/>
              <a:gd name="connsiteX3" fmla="*/ 235609 w 2070040"/>
              <a:gd name="connsiteY3" fmla="*/ 5022 h 548974"/>
              <a:gd name="connsiteX4" fmla="*/ 0 w 2070040"/>
              <a:gd name="connsiteY4" fmla="*/ 548974 h 548974"/>
              <a:gd name="connsiteX0" fmla="*/ 2070040 w 2070040"/>
              <a:gd name="connsiteY0" fmla="*/ 362609 h 878606"/>
              <a:gd name="connsiteX1" fmla="*/ 1769967 w 2070040"/>
              <a:gd name="connsiteY1" fmla="*/ 399755 h 878606"/>
              <a:gd name="connsiteX2" fmla="*/ 302925 w 2070040"/>
              <a:gd name="connsiteY2" fmla="*/ 293 h 878606"/>
              <a:gd name="connsiteX3" fmla="*/ 235609 w 2070040"/>
              <a:gd name="connsiteY3" fmla="*/ 334654 h 878606"/>
              <a:gd name="connsiteX4" fmla="*/ 0 w 2070040"/>
              <a:gd name="connsiteY4" fmla="*/ 878606 h 878606"/>
              <a:gd name="connsiteX0" fmla="*/ 2070040 w 2070040"/>
              <a:gd name="connsiteY0" fmla="*/ 734341 h 1250338"/>
              <a:gd name="connsiteX1" fmla="*/ 517760 w 2070040"/>
              <a:gd name="connsiteY1" fmla="*/ 7760 h 1250338"/>
              <a:gd name="connsiteX2" fmla="*/ 302925 w 2070040"/>
              <a:gd name="connsiteY2" fmla="*/ 372025 h 1250338"/>
              <a:gd name="connsiteX3" fmla="*/ 235609 w 2070040"/>
              <a:gd name="connsiteY3" fmla="*/ 706386 h 1250338"/>
              <a:gd name="connsiteX4" fmla="*/ 0 w 2070040"/>
              <a:gd name="connsiteY4" fmla="*/ 1250338 h 1250338"/>
              <a:gd name="connsiteX0" fmla="*/ 808952 w 808952"/>
              <a:gd name="connsiteY0" fmla="*/ 10 h 1475105"/>
              <a:gd name="connsiteX1" fmla="*/ 517760 w 808952"/>
              <a:gd name="connsiteY1" fmla="*/ 232527 h 1475105"/>
              <a:gd name="connsiteX2" fmla="*/ 302925 w 808952"/>
              <a:gd name="connsiteY2" fmla="*/ 596792 h 1475105"/>
              <a:gd name="connsiteX3" fmla="*/ 235609 w 808952"/>
              <a:gd name="connsiteY3" fmla="*/ 931153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235609 w 808952"/>
              <a:gd name="connsiteY3" fmla="*/ 931153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43841 w 808952"/>
              <a:gd name="connsiteY4" fmla="*/ 1215701 h 1475105"/>
              <a:gd name="connsiteX5" fmla="*/ 0 w 808952"/>
              <a:gd name="connsiteY5" fmla="*/ 1475105 h 1475105"/>
              <a:gd name="connsiteX0" fmla="*/ 776654 w 776654"/>
              <a:gd name="connsiteY0" fmla="*/ 10 h 1386300"/>
              <a:gd name="connsiteX1" fmla="*/ 485462 w 776654"/>
              <a:gd name="connsiteY1" fmla="*/ 232527 h 1386300"/>
              <a:gd name="connsiteX2" fmla="*/ 270627 w 776654"/>
              <a:gd name="connsiteY2" fmla="*/ 596792 h 1386300"/>
              <a:gd name="connsiteX3" fmla="*/ 158906 w 776654"/>
              <a:gd name="connsiteY3" fmla="*/ 913392 h 1386300"/>
              <a:gd name="connsiteX4" fmla="*/ 11543 w 776654"/>
              <a:gd name="connsiteY4" fmla="*/ 1215701 h 1386300"/>
              <a:gd name="connsiteX5" fmla="*/ 12106 w 776654"/>
              <a:gd name="connsiteY5" fmla="*/ 1386300 h 1386300"/>
              <a:gd name="connsiteX0" fmla="*/ 772149 w 772149"/>
              <a:gd name="connsiteY0" fmla="*/ 10 h 1386300"/>
              <a:gd name="connsiteX1" fmla="*/ 480957 w 772149"/>
              <a:gd name="connsiteY1" fmla="*/ 232527 h 1386300"/>
              <a:gd name="connsiteX2" fmla="*/ 266122 w 772149"/>
              <a:gd name="connsiteY2" fmla="*/ 596792 h 1386300"/>
              <a:gd name="connsiteX3" fmla="*/ 154401 w 772149"/>
              <a:gd name="connsiteY3" fmla="*/ 913392 h 1386300"/>
              <a:gd name="connsiteX4" fmla="*/ 7038 w 772149"/>
              <a:gd name="connsiteY4" fmla="*/ 1215701 h 1386300"/>
              <a:gd name="connsiteX5" fmla="*/ 7601 w 772149"/>
              <a:gd name="connsiteY5" fmla="*/ 1386300 h 1386300"/>
              <a:gd name="connsiteX0" fmla="*/ 785335 w 785335"/>
              <a:gd name="connsiteY0" fmla="*/ 10 h 1386300"/>
              <a:gd name="connsiteX1" fmla="*/ 494143 w 785335"/>
              <a:gd name="connsiteY1" fmla="*/ 232527 h 1386300"/>
              <a:gd name="connsiteX2" fmla="*/ 279308 w 785335"/>
              <a:gd name="connsiteY2" fmla="*/ 596792 h 1386300"/>
              <a:gd name="connsiteX3" fmla="*/ 167587 w 785335"/>
              <a:gd name="connsiteY3" fmla="*/ 913392 h 1386300"/>
              <a:gd name="connsiteX4" fmla="*/ 20224 w 785335"/>
              <a:gd name="connsiteY4" fmla="*/ 1215701 h 1386300"/>
              <a:gd name="connsiteX5" fmla="*/ 20787 w 785335"/>
              <a:gd name="connsiteY5" fmla="*/ 1386300 h 1386300"/>
              <a:gd name="connsiteX0" fmla="*/ 776654 w 776654"/>
              <a:gd name="connsiteY0" fmla="*/ 10 h 1386300"/>
              <a:gd name="connsiteX1" fmla="*/ 485462 w 776654"/>
              <a:gd name="connsiteY1" fmla="*/ 232527 h 1386300"/>
              <a:gd name="connsiteX2" fmla="*/ 270627 w 776654"/>
              <a:gd name="connsiteY2" fmla="*/ 596792 h 1386300"/>
              <a:gd name="connsiteX3" fmla="*/ 158906 w 776654"/>
              <a:gd name="connsiteY3" fmla="*/ 913392 h 1386300"/>
              <a:gd name="connsiteX4" fmla="*/ 11543 w 776654"/>
              <a:gd name="connsiteY4" fmla="*/ 1215701 h 1386300"/>
              <a:gd name="connsiteX5" fmla="*/ 12106 w 776654"/>
              <a:gd name="connsiteY5" fmla="*/ 1386300 h 1386300"/>
              <a:gd name="connsiteX0" fmla="*/ 764548 w 764548"/>
              <a:gd name="connsiteY0" fmla="*/ 10 h 1386300"/>
              <a:gd name="connsiteX1" fmla="*/ 473356 w 764548"/>
              <a:gd name="connsiteY1" fmla="*/ 232527 h 1386300"/>
              <a:gd name="connsiteX2" fmla="*/ 258521 w 764548"/>
              <a:gd name="connsiteY2" fmla="*/ 596792 h 1386300"/>
              <a:gd name="connsiteX3" fmla="*/ 146800 w 764548"/>
              <a:gd name="connsiteY3" fmla="*/ 913392 h 1386300"/>
              <a:gd name="connsiteX4" fmla="*/ 43842 w 764548"/>
              <a:gd name="connsiteY4" fmla="*/ 1206821 h 1386300"/>
              <a:gd name="connsiteX5" fmla="*/ 0 w 764548"/>
              <a:gd name="connsiteY5" fmla="*/ 1386300 h 138630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508880 w 764548"/>
              <a:gd name="connsiteY1" fmla="*/ 250279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548" h="1386290">
                <a:moveTo>
                  <a:pt x="764548" y="0"/>
                </a:moveTo>
                <a:cubicBezTo>
                  <a:pt x="701874" y="105198"/>
                  <a:pt x="593218" y="150815"/>
                  <a:pt x="508880" y="250279"/>
                </a:cubicBezTo>
                <a:cubicBezTo>
                  <a:pt x="424542" y="349743"/>
                  <a:pt x="318868" y="486265"/>
                  <a:pt x="258521" y="596782"/>
                </a:cubicBezTo>
                <a:cubicBezTo>
                  <a:pt x="198174" y="707299"/>
                  <a:pt x="184060" y="807270"/>
                  <a:pt x="146800" y="913382"/>
                </a:cubicBezTo>
                <a:cubicBezTo>
                  <a:pt x="109540" y="1019494"/>
                  <a:pt x="75709" y="1113192"/>
                  <a:pt x="43842" y="1206811"/>
                </a:cubicBezTo>
                <a:cubicBezTo>
                  <a:pt x="11975" y="1300430"/>
                  <a:pt x="13227" y="1301614"/>
                  <a:pt x="0" y="1386290"/>
                </a:cubicBezTo>
              </a:path>
            </a:pathLst>
          </a:custGeom>
          <a:ln w="254000">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24" name="Freeform 123"/>
          <p:cNvSpPr/>
          <p:nvPr/>
        </p:nvSpPr>
        <p:spPr>
          <a:xfrm>
            <a:off x="1268075" y="3593819"/>
            <a:ext cx="682461" cy="50377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1787728 w 1787728"/>
              <a:gd name="connsiteY0" fmla="*/ 0 h 567657"/>
              <a:gd name="connsiteX1" fmla="*/ 1146610 w 1787728"/>
              <a:gd name="connsiteY1" fmla="*/ 257698 h 567657"/>
              <a:gd name="connsiteX2" fmla="*/ 608606 w 1787728"/>
              <a:gd name="connsiteY2" fmla="*/ 414449 h 567657"/>
              <a:gd name="connsiteX3" fmla="*/ 0 w 1787728"/>
              <a:gd name="connsiteY3" fmla="*/ 567657 h 567657"/>
              <a:gd name="connsiteX0" fmla="*/ 1146610 w 1146610"/>
              <a:gd name="connsiteY0" fmla="*/ 0 h 309959"/>
              <a:gd name="connsiteX1" fmla="*/ 608606 w 1146610"/>
              <a:gd name="connsiteY1" fmla="*/ 156751 h 309959"/>
              <a:gd name="connsiteX2" fmla="*/ 0 w 1146610"/>
              <a:gd name="connsiteY2" fmla="*/ 309959 h 309959"/>
              <a:gd name="connsiteX0" fmla="*/ 1003795 w 1003795"/>
              <a:gd name="connsiteY0" fmla="*/ 0 h 386464"/>
              <a:gd name="connsiteX1" fmla="*/ 608606 w 1003795"/>
              <a:gd name="connsiteY1" fmla="*/ 233256 h 386464"/>
              <a:gd name="connsiteX2" fmla="*/ 0 w 1003795"/>
              <a:gd name="connsiteY2" fmla="*/ 386464 h 386464"/>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483370"/>
              <a:gd name="connsiteX1" fmla="*/ 282171 w 677360"/>
              <a:gd name="connsiteY1" fmla="*/ 233256 h 483370"/>
              <a:gd name="connsiteX2" fmla="*/ 0 w 677360"/>
              <a:gd name="connsiteY2" fmla="*/ 483370 h 483370"/>
              <a:gd name="connsiteX0" fmla="*/ 677360 w 677360"/>
              <a:gd name="connsiteY0" fmla="*/ 0 h 513972"/>
              <a:gd name="connsiteX1" fmla="*/ 282171 w 677360"/>
              <a:gd name="connsiteY1" fmla="*/ 233256 h 513972"/>
              <a:gd name="connsiteX2" fmla="*/ 0 w 677360"/>
              <a:gd name="connsiteY2" fmla="*/ 513972 h 513972"/>
              <a:gd name="connsiteX0" fmla="*/ 692662 w 692662"/>
              <a:gd name="connsiteY0" fmla="*/ 0 h 493570"/>
              <a:gd name="connsiteX1" fmla="*/ 297473 w 692662"/>
              <a:gd name="connsiteY1" fmla="*/ 233256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33176 w 692662"/>
              <a:gd name="connsiteY1" fmla="*/ 177152 h 493570"/>
              <a:gd name="connsiteX2" fmla="*/ 0 w 692662"/>
              <a:gd name="connsiteY2" fmla="*/ 493570 h 493570"/>
              <a:gd name="connsiteX0" fmla="*/ 692662 w 692662"/>
              <a:gd name="connsiteY0" fmla="*/ 0 h 493570"/>
              <a:gd name="connsiteX1" fmla="*/ 348477 w 692662"/>
              <a:gd name="connsiteY1" fmla="*/ 197553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92662 w 692662"/>
              <a:gd name="connsiteY0" fmla="*/ 0 h 493570"/>
              <a:gd name="connsiteX1" fmla="*/ 343377 w 692662"/>
              <a:gd name="connsiteY1" fmla="*/ 177152 h 493570"/>
              <a:gd name="connsiteX2" fmla="*/ 0 w 692662"/>
              <a:gd name="connsiteY2" fmla="*/ 493570 h 493570"/>
              <a:gd name="connsiteX0" fmla="*/ 672260 w 672260"/>
              <a:gd name="connsiteY0" fmla="*/ 0 h 524172"/>
              <a:gd name="connsiteX1" fmla="*/ 343377 w 672260"/>
              <a:gd name="connsiteY1" fmla="*/ 207754 h 524172"/>
              <a:gd name="connsiteX2" fmla="*/ 0 w 672260"/>
              <a:gd name="connsiteY2" fmla="*/ 524172 h 524172"/>
              <a:gd name="connsiteX0" fmla="*/ 682461 w 682461"/>
              <a:gd name="connsiteY0" fmla="*/ 0 h 503771"/>
              <a:gd name="connsiteX1" fmla="*/ 343377 w 682461"/>
              <a:gd name="connsiteY1" fmla="*/ 187353 h 503771"/>
              <a:gd name="connsiteX2" fmla="*/ 0 w 682461"/>
              <a:gd name="connsiteY2" fmla="*/ 503771 h 503771"/>
              <a:gd name="connsiteX0" fmla="*/ 682461 w 682461"/>
              <a:gd name="connsiteY0" fmla="*/ 0 h 503771"/>
              <a:gd name="connsiteX1" fmla="*/ 343377 w 682461"/>
              <a:gd name="connsiteY1" fmla="*/ 187353 h 503771"/>
              <a:gd name="connsiteX2" fmla="*/ 0 w 682461"/>
              <a:gd name="connsiteY2" fmla="*/ 503771 h 503771"/>
            </a:gdLst>
            <a:ahLst/>
            <a:cxnLst>
              <a:cxn ang="0">
                <a:pos x="connsiteX0" y="connsiteY0"/>
              </a:cxn>
              <a:cxn ang="0">
                <a:pos x="connsiteX1" y="connsiteY1"/>
              </a:cxn>
              <a:cxn ang="0">
                <a:pos x="connsiteX2" y="connsiteY2"/>
              </a:cxn>
            </a:cxnLst>
            <a:rect l="l" t="t" r="r" b="b"/>
            <a:pathLst>
              <a:path w="682461" h="503771">
                <a:moveTo>
                  <a:pt x="682461" y="0"/>
                </a:moveTo>
                <a:cubicBezTo>
                  <a:pt x="491042" y="79276"/>
                  <a:pt x="519177" y="79590"/>
                  <a:pt x="343377" y="187353"/>
                </a:cubicBezTo>
                <a:cubicBezTo>
                  <a:pt x="167576" y="310418"/>
                  <a:pt x="93662" y="365816"/>
                  <a:pt x="0" y="503771"/>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42" name="Isosceles Triangle 41"/>
          <p:cNvSpPr/>
          <p:nvPr/>
        </p:nvSpPr>
        <p:spPr>
          <a:xfrm rot="12079971">
            <a:off x="1375999" y="2628902"/>
            <a:ext cx="525836" cy="282152"/>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Isosceles Triangle 40"/>
          <p:cNvSpPr/>
          <p:nvPr/>
        </p:nvSpPr>
        <p:spPr>
          <a:xfrm rot="21219120">
            <a:off x="517538" y="2398431"/>
            <a:ext cx="508878" cy="75200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0" name="Freeform 39"/>
          <p:cNvSpPr/>
          <p:nvPr/>
        </p:nvSpPr>
        <p:spPr>
          <a:xfrm>
            <a:off x="993699" y="1827059"/>
            <a:ext cx="327572" cy="114315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563953 w 563953"/>
              <a:gd name="connsiteY0" fmla="*/ 0 h 1313694"/>
              <a:gd name="connsiteX1" fmla="*/ 312197 w 563953"/>
              <a:gd name="connsiteY1" fmla="*/ 297539 h 1313694"/>
              <a:gd name="connsiteX2" fmla="*/ 23197 w 563953"/>
              <a:gd name="connsiteY2" fmla="*/ 816226 h 1313694"/>
              <a:gd name="connsiteX3" fmla="*/ 7869 w 563953"/>
              <a:gd name="connsiteY3" fmla="*/ 1313694 h 1313694"/>
              <a:gd name="connsiteX0" fmla="*/ 606892 w 606892"/>
              <a:gd name="connsiteY0" fmla="*/ 0 h 1313694"/>
              <a:gd name="connsiteX1" fmla="*/ 355136 w 606892"/>
              <a:gd name="connsiteY1" fmla="*/ 297539 h 1313694"/>
              <a:gd name="connsiteX2" fmla="*/ 66136 w 606892"/>
              <a:gd name="connsiteY2" fmla="*/ 816226 h 1313694"/>
              <a:gd name="connsiteX3" fmla="*/ 50808 w 606892"/>
              <a:gd name="connsiteY3" fmla="*/ 1313694 h 1313694"/>
              <a:gd name="connsiteX0" fmla="*/ 706402 w 706402"/>
              <a:gd name="connsiteY0" fmla="*/ 0 h 1313694"/>
              <a:gd name="connsiteX1" fmla="*/ 454646 w 706402"/>
              <a:gd name="connsiteY1" fmla="*/ 297539 h 1313694"/>
              <a:gd name="connsiteX2" fmla="*/ 25946 w 706402"/>
              <a:gd name="connsiteY2" fmla="*/ 867026 h 1313694"/>
              <a:gd name="connsiteX3" fmla="*/ 150318 w 706402"/>
              <a:gd name="connsiteY3" fmla="*/ 1313694 h 1313694"/>
              <a:gd name="connsiteX0" fmla="*/ 715216 w 715216"/>
              <a:gd name="connsiteY0" fmla="*/ 0 h 1313694"/>
              <a:gd name="connsiteX1" fmla="*/ 31660 w 715216"/>
              <a:gd name="connsiteY1" fmla="*/ 411839 h 1313694"/>
              <a:gd name="connsiteX2" fmla="*/ 34760 w 715216"/>
              <a:gd name="connsiteY2" fmla="*/ 867026 h 1313694"/>
              <a:gd name="connsiteX3" fmla="*/ 159132 w 715216"/>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52024 w 752024"/>
              <a:gd name="connsiteY0" fmla="*/ 0 h 1313694"/>
              <a:gd name="connsiteX1" fmla="*/ 68468 w 752024"/>
              <a:gd name="connsiteY1" fmla="*/ 411839 h 1313694"/>
              <a:gd name="connsiteX2" fmla="*/ 20768 w 752024"/>
              <a:gd name="connsiteY2" fmla="*/ 867026 h 1313694"/>
              <a:gd name="connsiteX3" fmla="*/ 195940 w 752024"/>
              <a:gd name="connsiteY3" fmla="*/ 1313694 h 1313694"/>
              <a:gd name="connsiteX0" fmla="*/ 743907 w 743907"/>
              <a:gd name="connsiteY0" fmla="*/ 0 h 1313694"/>
              <a:gd name="connsiteX1" fmla="*/ 60351 w 743907"/>
              <a:gd name="connsiteY1" fmla="*/ 411839 h 1313694"/>
              <a:gd name="connsiteX2" fmla="*/ 12651 w 743907"/>
              <a:gd name="connsiteY2" fmla="*/ 867026 h 1313694"/>
              <a:gd name="connsiteX3" fmla="*/ 187823 w 743907"/>
              <a:gd name="connsiteY3" fmla="*/ 1313694 h 1313694"/>
              <a:gd name="connsiteX0" fmla="*/ 60351 w 187823"/>
              <a:gd name="connsiteY0" fmla="*/ 0 h 901855"/>
              <a:gd name="connsiteX1" fmla="*/ 12651 w 187823"/>
              <a:gd name="connsiteY1" fmla="*/ 455187 h 901855"/>
              <a:gd name="connsiteX2" fmla="*/ 187823 w 187823"/>
              <a:gd name="connsiteY2" fmla="*/ 901855 h 901855"/>
              <a:gd name="connsiteX0" fmla="*/ 47700 w 175172"/>
              <a:gd name="connsiteY0" fmla="*/ 0 h 901855"/>
              <a:gd name="connsiteX1" fmla="*/ 0 w 175172"/>
              <a:gd name="connsiteY1" fmla="*/ 455187 h 901855"/>
              <a:gd name="connsiteX2" fmla="*/ 175172 w 175172"/>
              <a:gd name="connsiteY2" fmla="*/ 901855 h 901855"/>
              <a:gd name="connsiteX0" fmla="*/ 47700 w 314872"/>
              <a:gd name="connsiteY0" fmla="*/ 0 h 939955"/>
              <a:gd name="connsiteX1" fmla="*/ 0 w 314872"/>
              <a:gd name="connsiteY1" fmla="*/ 455187 h 939955"/>
              <a:gd name="connsiteX2" fmla="*/ 314872 w 314872"/>
              <a:gd name="connsiteY2" fmla="*/ 939955 h 9399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429172"/>
              <a:gd name="connsiteY0" fmla="*/ 0 h 1130455"/>
              <a:gd name="connsiteX1" fmla="*/ 0 w 429172"/>
              <a:gd name="connsiteY1" fmla="*/ 455187 h 1130455"/>
              <a:gd name="connsiteX2" fmla="*/ 429172 w 429172"/>
              <a:gd name="connsiteY2" fmla="*/ 1130455 h 1130455"/>
              <a:gd name="connsiteX0" fmla="*/ 47700 w 327572"/>
              <a:gd name="connsiteY0" fmla="*/ 0 h 1143155"/>
              <a:gd name="connsiteX1" fmla="*/ 0 w 327572"/>
              <a:gd name="connsiteY1" fmla="*/ 455187 h 1143155"/>
              <a:gd name="connsiteX2" fmla="*/ 327572 w 327572"/>
              <a:gd name="connsiteY2" fmla="*/ 1143155 h 1143155"/>
            </a:gdLst>
            <a:ahLst/>
            <a:cxnLst>
              <a:cxn ang="0">
                <a:pos x="connsiteX0" y="connsiteY0"/>
              </a:cxn>
              <a:cxn ang="0">
                <a:pos x="connsiteX1" y="connsiteY1"/>
              </a:cxn>
              <a:cxn ang="0">
                <a:pos x="connsiteX2" y="connsiteY2"/>
              </a:cxn>
            </a:cxnLst>
            <a:rect l="l" t="t" r="r" b="b"/>
            <a:pathLst>
              <a:path w="327572" h="1143155">
                <a:moveTo>
                  <a:pt x="47700" y="0"/>
                </a:moveTo>
                <a:cubicBezTo>
                  <a:pt x="2024" y="182604"/>
                  <a:pt x="31671" y="177878"/>
                  <a:pt x="0" y="455187"/>
                </a:cubicBezTo>
                <a:cubicBezTo>
                  <a:pt x="69929" y="681696"/>
                  <a:pt x="242121" y="947544"/>
                  <a:pt x="327572" y="1143155"/>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7" name="Isosceles Triangle 36"/>
          <p:cNvSpPr/>
          <p:nvPr/>
        </p:nvSpPr>
        <p:spPr>
          <a:xfrm rot="4228595">
            <a:off x="415183" y="3632162"/>
            <a:ext cx="405357" cy="575798"/>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Isosceles Triangle 28"/>
          <p:cNvSpPr/>
          <p:nvPr/>
        </p:nvSpPr>
        <p:spPr>
          <a:xfrm rot="2901301">
            <a:off x="7480612" y="1918033"/>
            <a:ext cx="306199" cy="1253710"/>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Oval 1"/>
          <p:cNvSpPr/>
          <p:nvPr/>
        </p:nvSpPr>
        <p:spPr>
          <a:xfrm>
            <a:off x="3810119" y="1315467"/>
            <a:ext cx="3255186" cy="3016498"/>
          </a:xfrm>
          <a:prstGeom prst="ellipse">
            <a:avLst/>
          </a:prstGeom>
          <a:solidFill>
            <a:schemeClr val="accent2">
              <a:lumMod val="7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Oval 2"/>
          <p:cNvSpPr/>
          <p:nvPr/>
        </p:nvSpPr>
        <p:spPr>
          <a:xfrm>
            <a:off x="4479294" y="1837114"/>
            <a:ext cx="1922994" cy="1916499"/>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Isosceles Triangle 3"/>
          <p:cNvSpPr/>
          <p:nvPr/>
        </p:nvSpPr>
        <p:spPr>
          <a:xfrm rot="16200000">
            <a:off x="2931251" y="2387117"/>
            <a:ext cx="419588" cy="1338146"/>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a:off x="5023120" y="4354646"/>
            <a:ext cx="453926" cy="237010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454001 w 454001"/>
              <a:gd name="connsiteY0" fmla="*/ 1746393 h 1746393"/>
              <a:gd name="connsiteX1" fmla="*/ 136491 w 454001"/>
              <a:gd name="connsiteY1" fmla="*/ 1054640 h 1746393"/>
              <a:gd name="connsiteX2" fmla="*/ 415 w 454001"/>
              <a:gd name="connsiteY2" fmla="*/ 703093 h 1746393"/>
              <a:gd name="connsiteX3" fmla="*/ 91133 w 454001"/>
              <a:gd name="connsiteY3" fmla="*/ 0 h 1746393"/>
              <a:gd name="connsiteX0" fmla="*/ 453586 w 453586"/>
              <a:gd name="connsiteY0" fmla="*/ 1927837 h 1927837"/>
              <a:gd name="connsiteX1" fmla="*/ 136076 w 453586"/>
              <a:gd name="connsiteY1" fmla="*/ 1236084 h 1927837"/>
              <a:gd name="connsiteX2" fmla="*/ 0 w 453586"/>
              <a:gd name="connsiteY2" fmla="*/ 884537 h 1927837"/>
              <a:gd name="connsiteX3" fmla="*/ 136077 w 453586"/>
              <a:gd name="connsiteY3" fmla="*/ 0 h 1927837"/>
              <a:gd name="connsiteX0" fmla="*/ 455135 w 455135"/>
              <a:gd name="connsiteY0" fmla="*/ 2268044 h 2268044"/>
              <a:gd name="connsiteX1" fmla="*/ 137625 w 455135"/>
              <a:gd name="connsiteY1" fmla="*/ 1576291 h 2268044"/>
              <a:gd name="connsiteX2" fmla="*/ 1549 w 455135"/>
              <a:gd name="connsiteY2" fmla="*/ 1224744 h 2268044"/>
              <a:gd name="connsiteX3" fmla="*/ 217004 w 455135"/>
              <a:gd name="connsiteY3" fmla="*/ 0 h 2268044"/>
              <a:gd name="connsiteX0" fmla="*/ 453926 w 453926"/>
              <a:gd name="connsiteY0" fmla="*/ 2370106 h 2370106"/>
              <a:gd name="connsiteX1" fmla="*/ 136416 w 453926"/>
              <a:gd name="connsiteY1" fmla="*/ 1678353 h 2370106"/>
              <a:gd name="connsiteX2" fmla="*/ 340 w 453926"/>
              <a:gd name="connsiteY2" fmla="*/ 1326806 h 2370106"/>
              <a:gd name="connsiteX3" fmla="*/ 170437 w 453926"/>
              <a:gd name="connsiteY3" fmla="*/ 0 h 2370106"/>
            </a:gdLst>
            <a:ahLst/>
            <a:cxnLst>
              <a:cxn ang="0">
                <a:pos x="connsiteX0" y="connsiteY0"/>
              </a:cxn>
              <a:cxn ang="0">
                <a:pos x="connsiteX1" y="connsiteY1"/>
              </a:cxn>
              <a:cxn ang="0">
                <a:pos x="connsiteX2" y="connsiteY2"/>
              </a:cxn>
              <a:cxn ang="0">
                <a:pos x="connsiteX3" y="connsiteY3"/>
              </a:cxn>
            </a:cxnLst>
            <a:rect l="l" t="t" r="r" b="b"/>
            <a:pathLst>
              <a:path w="453926" h="2370106">
                <a:moveTo>
                  <a:pt x="453926" y="2370106"/>
                </a:moveTo>
                <a:cubicBezTo>
                  <a:pt x="332970" y="2111171"/>
                  <a:pt x="212014" y="1852236"/>
                  <a:pt x="136416" y="1678353"/>
                </a:cubicBezTo>
                <a:cubicBezTo>
                  <a:pt x="60818" y="1504470"/>
                  <a:pt x="-5330" y="1606531"/>
                  <a:pt x="340" y="1326806"/>
                </a:cubicBezTo>
                <a:cubicBezTo>
                  <a:pt x="6010" y="1047081"/>
                  <a:pt x="170437" y="0"/>
                  <a:pt x="170437" y="0"/>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 name="Freeform 6"/>
          <p:cNvSpPr/>
          <p:nvPr/>
        </p:nvSpPr>
        <p:spPr>
          <a:xfrm>
            <a:off x="7097561" y="1081688"/>
            <a:ext cx="1679575" cy="13986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679575 w 1679575"/>
              <a:gd name="connsiteY0" fmla="*/ 0 h 1398621"/>
              <a:gd name="connsiteX1" fmla="*/ 1316705 w 1679575"/>
              <a:gd name="connsiteY1" fmla="*/ 283505 h 1398621"/>
              <a:gd name="connsiteX2" fmla="*/ 778700 w 1679575"/>
              <a:gd name="connsiteY2" fmla="*/ 780462 h 1398621"/>
              <a:gd name="connsiteX3" fmla="*/ 0 w 1679575"/>
              <a:gd name="connsiteY3" fmla="*/ 1398621 h 1398621"/>
            </a:gdLst>
            <a:ahLst/>
            <a:cxnLst>
              <a:cxn ang="0">
                <a:pos x="connsiteX0" y="connsiteY0"/>
              </a:cxn>
              <a:cxn ang="0">
                <a:pos x="connsiteX1" y="connsiteY1"/>
              </a:cxn>
              <a:cxn ang="0">
                <a:pos x="connsiteX2" y="connsiteY2"/>
              </a:cxn>
              <a:cxn ang="0">
                <a:pos x="connsiteX3" y="connsiteY3"/>
              </a:cxn>
            </a:cxnLst>
            <a:rect l="l" t="t" r="r" b="b"/>
            <a:pathLst>
              <a:path w="1679575" h="1398621">
                <a:moveTo>
                  <a:pt x="1679575" y="0"/>
                </a:moveTo>
                <a:cubicBezTo>
                  <a:pt x="1433884" y="126633"/>
                  <a:pt x="1466851" y="153428"/>
                  <a:pt x="1316705" y="283505"/>
                </a:cubicBezTo>
                <a:cubicBezTo>
                  <a:pt x="1166559" y="413582"/>
                  <a:pt x="998151" y="594609"/>
                  <a:pt x="778700" y="780462"/>
                </a:cubicBezTo>
                <a:cubicBezTo>
                  <a:pt x="559249" y="966315"/>
                  <a:pt x="217988" y="1298411"/>
                  <a:pt x="0" y="13986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8" name="Freeform 7"/>
          <p:cNvSpPr/>
          <p:nvPr/>
        </p:nvSpPr>
        <p:spPr>
          <a:xfrm>
            <a:off x="6713064" y="735235"/>
            <a:ext cx="1849668" cy="1081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849668 w 1849668"/>
              <a:gd name="connsiteY0" fmla="*/ 0 h 1081094"/>
              <a:gd name="connsiteX1" fmla="*/ 1532157 w 1849668"/>
              <a:gd name="connsiteY1" fmla="*/ 181442 h 1081094"/>
              <a:gd name="connsiteX2" fmla="*/ 914774 w 1849668"/>
              <a:gd name="connsiteY2" fmla="*/ 542316 h 1081094"/>
              <a:gd name="connsiteX3" fmla="*/ 0 w 1849668"/>
              <a:gd name="connsiteY3" fmla="*/ 1081094 h 1081094"/>
            </a:gdLst>
            <a:ahLst/>
            <a:cxnLst>
              <a:cxn ang="0">
                <a:pos x="connsiteX0" y="connsiteY0"/>
              </a:cxn>
              <a:cxn ang="0">
                <a:pos x="connsiteX1" y="connsiteY1"/>
              </a:cxn>
              <a:cxn ang="0">
                <a:pos x="connsiteX2" y="connsiteY2"/>
              </a:cxn>
              <a:cxn ang="0">
                <a:pos x="connsiteX3" y="connsiteY3"/>
              </a:cxn>
            </a:cxnLst>
            <a:rect l="l" t="t" r="r" b="b"/>
            <a:pathLst>
              <a:path w="1849668" h="1081094">
                <a:moveTo>
                  <a:pt x="1849668" y="0"/>
                </a:moveTo>
                <a:cubicBezTo>
                  <a:pt x="1603977" y="126633"/>
                  <a:pt x="1687973" y="91056"/>
                  <a:pt x="1532157" y="181442"/>
                </a:cubicBezTo>
                <a:lnTo>
                  <a:pt x="914774" y="542316"/>
                </a:lnTo>
                <a:cubicBezTo>
                  <a:pt x="659415" y="692258"/>
                  <a:pt x="214208" y="935522"/>
                  <a:pt x="0" y="1081094"/>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 name="Isosceles Triangle 8"/>
          <p:cNvSpPr/>
          <p:nvPr/>
        </p:nvSpPr>
        <p:spPr>
          <a:xfrm rot="3188982">
            <a:off x="7374892" y="841003"/>
            <a:ext cx="342955" cy="1566907"/>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1886316" y="3322098"/>
            <a:ext cx="1940384" cy="15355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Lst>
            <a:ahLst/>
            <a:cxnLst>
              <a:cxn ang="0">
                <a:pos x="connsiteX0" y="connsiteY0"/>
              </a:cxn>
              <a:cxn ang="0">
                <a:pos x="connsiteX1" y="connsiteY1"/>
              </a:cxn>
              <a:cxn ang="0">
                <a:pos x="connsiteX2" y="connsiteY2"/>
              </a:cxn>
              <a:cxn ang="0">
                <a:pos x="connsiteX3" y="connsiteY3"/>
              </a:cxn>
            </a:cxnLst>
            <a:rect l="l" t="t" r="r" b="b"/>
            <a:pathLst>
              <a:path w="1940384" h="153558">
                <a:moveTo>
                  <a:pt x="1940384" y="59064"/>
                </a:moveTo>
                <a:cubicBezTo>
                  <a:pt x="1694694" y="83635"/>
                  <a:pt x="1425271" y="21599"/>
                  <a:pt x="1180628" y="13703"/>
                </a:cubicBezTo>
                <a:cubicBezTo>
                  <a:pt x="935985" y="5807"/>
                  <a:pt x="669299" y="-11619"/>
                  <a:pt x="472528" y="11690"/>
                </a:cubicBezTo>
                <a:cubicBezTo>
                  <a:pt x="275757" y="34999"/>
                  <a:pt x="206649" y="72247"/>
                  <a:pt x="0" y="153558"/>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0" name="Freeform 9"/>
          <p:cNvSpPr/>
          <p:nvPr/>
        </p:nvSpPr>
        <p:spPr>
          <a:xfrm>
            <a:off x="1739912" y="2745350"/>
            <a:ext cx="2087801" cy="346745"/>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Lst>
            <a:ahLst/>
            <a:cxnLst>
              <a:cxn ang="0">
                <a:pos x="connsiteX0" y="connsiteY0"/>
              </a:cxn>
              <a:cxn ang="0">
                <a:pos x="connsiteX1" y="connsiteY1"/>
              </a:cxn>
              <a:cxn ang="0">
                <a:pos x="connsiteX2" y="connsiteY2"/>
              </a:cxn>
              <a:cxn ang="0">
                <a:pos x="connsiteX3" y="connsiteY3"/>
              </a:cxn>
            </a:cxnLst>
            <a:rect l="l" t="t" r="r" b="b"/>
            <a:pathLst>
              <a:path w="2087801" h="346745">
                <a:moveTo>
                  <a:pt x="2087801" y="2767"/>
                </a:moveTo>
                <a:cubicBezTo>
                  <a:pt x="1774071" y="-19914"/>
                  <a:pt x="1355344" y="103273"/>
                  <a:pt x="1089912" y="138848"/>
                </a:cubicBezTo>
                <a:cubicBezTo>
                  <a:pt x="824480" y="174423"/>
                  <a:pt x="676861" y="181568"/>
                  <a:pt x="495209" y="216217"/>
                </a:cubicBezTo>
                <a:cubicBezTo>
                  <a:pt x="313557" y="250866"/>
                  <a:pt x="165070" y="310796"/>
                  <a:pt x="0" y="346745"/>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5" name="Freeform 14"/>
          <p:cNvSpPr/>
          <p:nvPr/>
        </p:nvSpPr>
        <p:spPr>
          <a:xfrm>
            <a:off x="1750239" y="2491642"/>
            <a:ext cx="2087801" cy="60488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801" h="604886">
                <a:moveTo>
                  <a:pt x="2087801" y="83"/>
                </a:moveTo>
                <a:cubicBezTo>
                  <a:pt x="2034009" y="-1286"/>
                  <a:pt x="1954043" y="14549"/>
                  <a:pt x="1787728" y="37229"/>
                </a:cubicBezTo>
                <a:cubicBezTo>
                  <a:pt x="1555123" y="70207"/>
                  <a:pt x="1343130" y="225852"/>
                  <a:pt x="1146610" y="294927"/>
                </a:cubicBezTo>
                <a:cubicBezTo>
                  <a:pt x="950090" y="364002"/>
                  <a:pt x="799708" y="400018"/>
                  <a:pt x="608606" y="451678"/>
                </a:cubicBezTo>
                <a:cubicBezTo>
                  <a:pt x="417504" y="503338"/>
                  <a:pt x="165070" y="568937"/>
                  <a:pt x="0" y="604886"/>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8" name="Isosceles Triangle 17"/>
          <p:cNvSpPr/>
          <p:nvPr/>
        </p:nvSpPr>
        <p:spPr>
          <a:xfrm rot="1403983">
            <a:off x="3525383" y="3636843"/>
            <a:ext cx="823226" cy="22129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Isosceles Triangle 18"/>
          <p:cNvSpPr/>
          <p:nvPr/>
        </p:nvSpPr>
        <p:spPr>
          <a:xfrm rot="3742536">
            <a:off x="4022073" y="4641104"/>
            <a:ext cx="1298287" cy="423835"/>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0" name="Freeform 19"/>
          <p:cNvSpPr/>
          <p:nvPr/>
        </p:nvSpPr>
        <p:spPr>
          <a:xfrm>
            <a:off x="5827708" y="179446"/>
            <a:ext cx="1157951"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52782 w 1452782"/>
              <a:gd name="connsiteY0" fmla="*/ 0 h 1285218"/>
              <a:gd name="connsiteX1" fmla="*/ 1089912 w 1452782"/>
              <a:gd name="connsiteY1" fmla="*/ 283505 h 1285218"/>
              <a:gd name="connsiteX2" fmla="*/ 551907 w 1452782"/>
              <a:gd name="connsiteY2" fmla="*/ 780462 h 1285218"/>
              <a:gd name="connsiteX3" fmla="*/ 0 w 1452782"/>
              <a:gd name="connsiteY3" fmla="*/ 1285218 h 1285218"/>
              <a:gd name="connsiteX0" fmla="*/ 1486801 w 1486801"/>
              <a:gd name="connsiteY0" fmla="*/ 0 h 1296559"/>
              <a:gd name="connsiteX1" fmla="*/ 1123931 w 1486801"/>
              <a:gd name="connsiteY1" fmla="*/ 283505 h 1296559"/>
              <a:gd name="connsiteX2" fmla="*/ 585926 w 1486801"/>
              <a:gd name="connsiteY2" fmla="*/ 780462 h 1296559"/>
              <a:gd name="connsiteX3" fmla="*/ 0 w 1486801"/>
              <a:gd name="connsiteY3" fmla="*/ 1296559 h 1296559"/>
              <a:gd name="connsiteX0" fmla="*/ 1929047 w 1929047"/>
              <a:gd name="connsiteY0" fmla="*/ 0 h 1024394"/>
              <a:gd name="connsiteX1" fmla="*/ 1566177 w 1929047"/>
              <a:gd name="connsiteY1" fmla="*/ 283505 h 1024394"/>
              <a:gd name="connsiteX2" fmla="*/ 1028172 w 1929047"/>
              <a:gd name="connsiteY2" fmla="*/ 780462 h 1024394"/>
              <a:gd name="connsiteX3" fmla="*/ 0 w 1929047"/>
              <a:gd name="connsiteY3" fmla="*/ 1024394 h 1024394"/>
              <a:gd name="connsiteX0" fmla="*/ 1929047 w 1929047"/>
              <a:gd name="connsiteY0" fmla="*/ 0 h 1024394"/>
              <a:gd name="connsiteX1" fmla="*/ 1566177 w 1929047"/>
              <a:gd name="connsiteY1" fmla="*/ 283505 h 1024394"/>
              <a:gd name="connsiteX2" fmla="*/ 563247 w 1929047"/>
              <a:gd name="connsiteY2" fmla="*/ 428916 h 1024394"/>
              <a:gd name="connsiteX3" fmla="*/ 0 w 1929047"/>
              <a:gd name="connsiteY3" fmla="*/ 1024394 h 1024394"/>
              <a:gd name="connsiteX0" fmla="*/ 1929047 w 1929047"/>
              <a:gd name="connsiteY0" fmla="*/ 0 h 1024394"/>
              <a:gd name="connsiteX1" fmla="*/ 976516 w 1929047"/>
              <a:gd name="connsiteY1" fmla="*/ 226804 h 1024394"/>
              <a:gd name="connsiteX2" fmla="*/ 563247 w 1929047"/>
              <a:gd name="connsiteY2" fmla="*/ 428916 h 1024394"/>
              <a:gd name="connsiteX3" fmla="*/ 0 w 1929047"/>
              <a:gd name="connsiteY3" fmla="*/ 1024394 h 1024394"/>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91970 w 1191970"/>
              <a:gd name="connsiteY0" fmla="*/ 0 h 1069755"/>
              <a:gd name="connsiteX1" fmla="*/ 976516 w 1191970"/>
              <a:gd name="connsiteY1" fmla="*/ 272165 h 1069755"/>
              <a:gd name="connsiteX2" fmla="*/ 563247 w 1191970"/>
              <a:gd name="connsiteY2" fmla="*/ 474277 h 1069755"/>
              <a:gd name="connsiteX3" fmla="*/ 0 w 1191970"/>
              <a:gd name="connsiteY3" fmla="*/ 1069755 h 1069755"/>
              <a:gd name="connsiteX0" fmla="*/ 1157951 w 1157951"/>
              <a:gd name="connsiteY0" fmla="*/ 0 h 1137797"/>
              <a:gd name="connsiteX1" fmla="*/ 942497 w 1157951"/>
              <a:gd name="connsiteY1" fmla="*/ 272165 h 1137797"/>
              <a:gd name="connsiteX2" fmla="*/ 529228 w 1157951"/>
              <a:gd name="connsiteY2" fmla="*/ 474277 h 1137797"/>
              <a:gd name="connsiteX3" fmla="*/ 0 w 1157951"/>
              <a:gd name="connsiteY3" fmla="*/ 1137797 h 1137797"/>
              <a:gd name="connsiteX0" fmla="*/ 1157951 w 1157951"/>
              <a:gd name="connsiteY0" fmla="*/ 0 h 1137797"/>
              <a:gd name="connsiteX1" fmla="*/ 840441 w 1157951"/>
              <a:gd name="connsiteY1" fmla="*/ 249484 h 1137797"/>
              <a:gd name="connsiteX2" fmla="*/ 529228 w 1157951"/>
              <a:gd name="connsiteY2" fmla="*/ 474277 h 1137797"/>
              <a:gd name="connsiteX3" fmla="*/ 0 w 1157951"/>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1157951" h="1137797">
                <a:moveTo>
                  <a:pt x="1157951" y="0"/>
                </a:moveTo>
                <a:cubicBezTo>
                  <a:pt x="912260" y="126633"/>
                  <a:pt x="945228" y="170438"/>
                  <a:pt x="840441" y="249484"/>
                </a:cubicBezTo>
                <a:cubicBezTo>
                  <a:pt x="735654" y="328530"/>
                  <a:pt x="669301" y="326225"/>
                  <a:pt x="529228" y="474277"/>
                </a:cubicBezTo>
                <a:cubicBezTo>
                  <a:pt x="389155" y="622329"/>
                  <a:pt x="59234" y="856144"/>
                  <a:pt x="0" y="1137797"/>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1" name="Freeform 20"/>
          <p:cNvSpPr/>
          <p:nvPr/>
        </p:nvSpPr>
        <p:spPr>
          <a:xfrm>
            <a:off x="5239348" y="57802"/>
            <a:ext cx="1033220" cy="126253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Lst>
            <a:ahLst/>
            <a:cxnLst>
              <a:cxn ang="0">
                <a:pos x="connsiteX0" y="connsiteY0"/>
              </a:cxn>
              <a:cxn ang="0">
                <a:pos x="connsiteX1" y="connsiteY1"/>
              </a:cxn>
              <a:cxn ang="0">
                <a:pos x="connsiteX2" y="connsiteY2"/>
              </a:cxn>
              <a:cxn ang="0">
                <a:pos x="connsiteX3" y="connsiteY3"/>
              </a:cxn>
            </a:cxnLst>
            <a:rect l="l" t="t" r="r" b="b"/>
            <a:pathLst>
              <a:path w="1033220" h="1262539">
                <a:moveTo>
                  <a:pt x="1033220" y="0"/>
                </a:moveTo>
                <a:cubicBezTo>
                  <a:pt x="821547" y="194674"/>
                  <a:pt x="778918" y="221470"/>
                  <a:pt x="659011" y="328866"/>
                </a:cubicBezTo>
                <a:cubicBezTo>
                  <a:pt x="539104" y="436262"/>
                  <a:pt x="423613" y="488766"/>
                  <a:pt x="313779" y="644378"/>
                </a:cubicBezTo>
                <a:cubicBezTo>
                  <a:pt x="203945" y="799990"/>
                  <a:pt x="-1240" y="958204"/>
                  <a:pt x="5" y="1262539"/>
                </a:cubicBezTo>
              </a:path>
            </a:pathLst>
          </a:custGeom>
          <a:ln w="254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7" name="Freeform 26"/>
          <p:cNvSpPr/>
          <p:nvPr/>
        </p:nvSpPr>
        <p:spPr>
          <a:xfrm>
            <a:off x="5471125" y="153502"/>
            <a:ext cx="999203" cy="1137797"/>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Lst>
            <a:ahLst/>
            <a:cxnLst>
              <a:cxn ang="0">
                <a:pos x="connsiteX0" y="connsiteY0"/>
              </a:cxn>
              <a:cxn ang="0">
                <a:pos x="connsiteX1" y="connsiteY1"/>
              </a:cxn>
              <a:cxn ang="0">
                <a:pos x="connsiteX2" y="connsiteY2"/>
              </a:cxn>
              <a:cxn ang="0">
                <a:pos x="connsiteX3" y="connsiteY3"/>
              </a:cxn>
            </a:cxnLst>
            <a:rect l="l" t="t" r="r" b="b"/>
            <a:pathLst>
              <a:path w="999203" h="1137797">
                <a:moveTo>
                  <a:pt x="999203" y="0"/>
                </a:moveTo>
                <a:cubicBezTo>
                  <a:pt x="787530" y="194674"/>
                  <a:pt x="744901" y="221470"/>
                  <a:pt x="624994" y="328866"/>
                </a:cubicBezTo>
                <a:cubicBezTo>
                  <a:pt x="505087" y="436262"/>
                  <a:pt x="383926" y="509556"/>
                  <a:pt x="279762" y="644378"/>
                </a:cubicBezTo>
                <a:cubicBezTo>
                  <a:pt x="175598" y="779200"/>
                  <a:pt x="-1238" y="833462"/>
                  <a:pt x="7" y="1137797"/>
                </a:cubicBezTo>
              </a:path>
            </a:pathLst>
          </a:custGeom>
          <a:ln w="1778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8" name="Freeform 27"/>
          <p:cNvSpPr/>
          <p:nvPr/>
        </p:nvSpPr>
        <p:spPr>
          <a:xfrm>
            <a:off x="3797471" y="1078449"/>
            <a:ext cx="1260008" cy="1205838"/>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Lst>
            <a:ahLst/>
            <a:cxnLst>
              <a:cxn ang="0">
                <a:pos x="connsiteX0" y="connsiteY0"/>
              </a:cxn>
              <a:cxn ang="0">
                <a:pos x="connsiteX1" y="connsiteY1"/>
              </a:cxn>
              <a:cxn ang="0">
                <a:pos x="connsiteX2" y="connsiteY2"/>
              </a:cxn>
              <a:cxn ang="0">
                <a:pos x="connsiteX3" y="connsiteY3"/>
              </a:cxn>
            </a:cxnLst>
            <a:rect l="l" t="t" r="r" b="b"/>
            <a:pathLst>
              <a:path w="1260008" h="1205838">
                <a:moveTo>
                  <a:pt x="1260008" y="0"/>
                </a:moveTo>
                <a:cubicBezTo>
                  <a:pt x="1048335" y="194674"/>
                  <a:pt x="958457" y="259271"/>
                  <a:pt x="829101" y="374227"/>
                </a:cubicBezTo>
                <a:cubicBezTo>
                  <a:pt x="699745" y="489183"/>
                  <a:pt x="622053" y="551137"/>
                  <a:pt x="483869" y="689739"/>
                </a:cubicBezTo>
                <a:cubicBezTo>
                  <a:pt x="345686" y="828341"/>
                  <a:pt x="146170" y="958204"/>
                  <a:pt x="0" y="1205838"/>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0" name="Freeform 29"/>
          <p:cNvSpPr/>
          <p:nvPr/>
        </p:nvSpPr>
        <p:spPr>
          <a:xfrm>
            <a:off x="3877291" y="3752460"/>
            <a:ext cx="1010535" cy="65395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1260008 w 1260008"/>
              <a:gd name="connsiteY0" fmla="*/ 0 h 1349317"/>
              <a:gd name="connsiteX1" fmla="*/ 829101 w 1260008"/>
              <a:gd name="connsiteY1" fmla="*/ 374227 h 1349317"/>
              <a:gd name="connsiteX2" fmla="*/ 359133 w 1260008"/>
              <a:gd name="connsiteY2" fmla="*/ 1324791 h 1349317"/>
              <a:gd name="connsiteX3" fmla="*/ 0 w 1260008"/>
              <a:gd name="connsiteY3" fmla="*/ 1205838 h 1349317"/>
              <a:gd name="connsiteX0" fmla="*/ 1260008 w 1260008"/>
              <a:gd name="connsiteY0" fmla="*/ 0 h 1580103"/>
              <a:gd name="connsiteX1" fmla="*/ 602309 w 1260008"/>
              <a:gd name="connsiteY1" fmla="*/ 1508249 h 1580103"/>
              <a:gd name="connsiteX2" fmla="*/ 359133 w 1260008"/>
              <a:gd name="connsiteY2" fmla="*/ 1324791 h 1580103"/>
              <a:gd name="connsiteX3" fmla="*/ 0 w 1260008"/>
              <a:gd name="connsiteY3" fmla="*/ 1205838 h 1580103"/>
              <a:gd name="connsiteX0" fmla="*/ 897139 w 897139"/>
              <a:gd name="connsiteY0" fmla="*/ 588830 h 650249"/>
              <a:gd name="connsiteX1" fmla="*/ 602309 w 897139"/>
              <a:gd name="connsiteY1" fmla="*/ 396046 h 650249"/>
              <a:gd name="connsiteX2" fmla="*/ 359133 w 897139"/>
              <a:gd name="connsiteY2" fmla="*/ 212588 h 650249"/>
              <a:gd name="connsiteX3" fmla="*/ 0 w 897139"/>
              <a:gd name="connsiteY3" fmla="*/ 93635 h 650249"/>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588830 h 588830"/>
              <a:gd name="connsiteX1" fmla="*/ 602309 w 897139"/>
              <a:gd name="connsiteY1" fmla="*/ 396046 h 588830"/>
              <a:gd name="connsiteX2" fmla="*/ 359133 w 897139"/>
              <a:gd name="connsiteY2" fmla="*/ 212588 h 588830"/>
              <a:gd name="connsiteX3" fmla="*/ 0 w 897139"/>
              <a:gd name="connsiteY3" fmla="*/ 93635 h 588830"/>
              <a:gd name="connsiteX0" fmla="*/ 897139 w 897139"/>
              <a:gd name="connsiteY0" fmla="*/ 495195 h 495195"/>
              <a:gd name="connsiteX1" fmla="*/ 602309 w 897139"/>
              <a:gd name="connsiteY1" fmla="*/ 302411 h 495195"/>
              <a:gd name="connsiteX2" fmla="*/ 359133 w 897139"/>
              <a:gd name="connsiteY2" fmla="*/ 118953 h 495195"/>
              <a:gd name="connsiteX3" fmla="*/ 0 w 897139"/>
              <a:gd name="connsiteY3" fmla="*/ 0 h 495195"/>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 name="connsiteX0" fmla="*/ 1010535 w 1010535"/>
              <a:gd name="connsiteY0" fmla="*/ 653959 h 653959"/>
              <a:gd name="connsiteX1" fmla="*/ 715705 w 1010535"/>
              <a:gd name="connsiteY1" fmla="*/ 461175 h 653959"/>
              <a:gd name="connsiteX2" fmla="*/ 472529 w 1010535"/>
              <a:gd name="connsiteY2" fmla="*/ 277717 h 653959"/>
              <a:gd name="connsiteX3" fmla="*/ 0 w 1010535"/>
              <a:gd name="connsiteY3" fmla="*/ 0 h 653959"/>
            </a:gdLst>
            <a:ahLst/>
            <a:cxnLst>
              <a:cxn ang="0">
                <a:pos x="connsiteX0" y="connsiteY0"/>
              </a:cxn>
              <a:cxn ang="0">
                <a:pos x="connsiteX1" y="connsiteY1"/>
              </a:cxn>
              <a:cxn ang="0">
                <a:pos x="connsiteX2" y="connsiteY2"/>
              </a:cxn>
              <a:cxn ang="0">
                <a:pos x="connsiteX3" y="connsiteY3"/>
              </a:cxn>
            </a:cxnLst>
            <a:rect l="l" t="t" r="r" b="b"/>
            <a:pathLst>
              <a:path w="1010535" h="653959">
                <a:moveTo>
                  <a:pt x="1010535" y="653959"/>
                </a:moveTo>
                <a:cubicBezTo>
                  <a:pt x="844220" y="565128"/>
                  <a:pt x="805373" y="523882"/>
                  <a:pt x="715705" y="461175"/>
                </a:cubicBezTo>
                <a:cubicBezTo>
                  <a:pt x="626037" y="398468"/>
                  <a:pt x="591813" y="354579"/>
                  <a:pt x="472529" y="277717"/>
                </a:cubicBezTo>
                <a:cubicBezTo>
                  <a:pt x="353245" y="200855"/>
                  <a:pt x="270905" y="171955"/>
                  <a:pt x="0" y="0"/>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2" name="Freeform 31"/>
          <p:cNvSpPr/>
          <p:nvPr/>
        </p:nvSpPr>
        <p:spPr>
          <a:xfrm>
            <a:off x="5276608" y="25011"/>
            <a:ext cx="738385" cy="650169"/>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543498 w 1543498"/>
              <a:gd name="connsiteY0" fmla="*/ 0 h 1217177"/>
              <a:gd name="connsiteX1" fmla="*/ 1180628 w 1543498"/>
              <a:gd name="connsiteY1" fmla="*/ 283505 h 1217177"/>
              <a:gd name="connsiteX2" fmla="*/ 642623 w 1543498"/>
              <a:gd name="connsiteY2" fmla="*/ 780462 h 1217177"/>
              <a:gd name="connsiteX3" fmla="*/ 0 w 1543498"/>
              <a:gd name="connsiteY3" fmla="*/ 1217177 h 1217177"/>
              <a:gd name="connsiteX0" fmla="*/ 1543498 w 1543498"/>
              <a:gd name="connsiteY0" fmla="*/ 0 h 1217177"/>
              <a:gd name="connsiteX1" fmla="*/ 1180628 w 1543498"/>
              <a:gd name="connsiteY1" fmla="*/ 283505 h 1217177"/>
              <a:gd name="connsiteX2" fmla="*/ 699321 w 1543498"/>
              <a:gd name="connsiteY2" fmla="*/ 814482 h 1217177"/>
              <a:gd name="connsiteX3" fmla="*/ 0 w 1543498"/>
              <a:gd name="connsiteY3" fmla="*/ 1217177 h 1217177"/>
              <a:gd name="connsiteX0" fmla="*/ 1543498 w 1543498"/>
              <a:gd name="connsiteY0" fmla="*/ 0 h 1217177"/>
              <a:gd name="connsiteX1" fmla="*/ 1316704 w 1543498"/>
              <a:gd name="connsiteY1" fmla="*/ 453608 h 1217177"/>
              <a:gd name="connsiteX2" fmla="*/ 699321 w 1543498"/>
              <a:gd name="connsiteY2" fmla="*/ 814482 h 1217177"/>
              <a:gd name="connsiteX3" fmla="*/ 0 w 1543498"/>
              <a:gd name="connsiteY3" fmla="*/ 1217177 h 1217177"/>
              <a:gd name="connsiteX0" fmla="*/ 1634215 w 1634215"/>
              <a:gd name="connsiteY0" fmla="*/ 0 h 945011"/>
              <a:gd name="connsiteX1" fmla="*/ 1316704 w 1634215"/>
              <a:gd name="connsiteY1" fmla="*/ 181442 h 945011"/>
              <a:gd name="connsiteX2" fmla="*/ 699321 w 1634215"/>
              <a:gd name="connsiteY2" fmla="*/ 542316 h 945011"/>
              <a:gd name="connsiteX3" fmla="*/ 0 w 1634215"/>
              <a:gd name="connsiteY3" fmla="*/ 945011 h 945011"/>
              <a:gd name="connsiteX0" fmla="*/ 1702253 w 1702253"/>
              <a:gd name="connsiteY0" fmla="*/ 0 h 967692"/>
              <a:gd name="connsiteX1" fmla="*/ 1384742 w 1702253"/>
              <a:gd name="connsiteY1" fmla="*/ 181442 h 967692"/>
              <a:gd name="connsiteX2" fmla="*/ 767359 w 1702253"/>
              <a:gd name="connsiteY2" fmla="*/ 542316 h 967692"/>
              <a:gd name="connsiteX3" fmla="*/ 0 w 1702253"/>
              <a:gd name="connsiteY3" fmla="*/ 967692 h 967692"/>
              <a:gd name="connsiteX0" fmla="*/ 1758951 w 1758951"/>
              <a:gd name="connsiteY0" fmla="*/ 0 h 1001713"/>
              <a:gd name="connsiteX1" fmla="*/ 1441440 w 1758951"/>
              <a:gd name="connsiteY1" fmla="*/ 181442 h 1001713"/>
              <a:gd name="connsiteX2" fmla="*/ 824057 w 1758951"/>
              <a:gd name="connsiteY2" fmla="*/ 542316 h 1001713"/>
              <a:gd name="connsiteX3" fmla="*/ 0 w 1758951"/>
              <a:gd name="connsiteY3" fmla="*/ 1001713 h 1001713"/>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95208 w 1430102"/>
              <a:gd name="connsiteY2" fmla="*/ 542316 h 1330580"/>
              <a:gd name="connsiteX3" fmla="*/ 0 w 1430102"/>
              <a:gd name="connsiteY3" fmla="*/ 1330580 h 1330580"/>
              <a:gd name="connsiteX0" fmla="*/ 1430102 w 1430102"/>
              <a:gd name="connsiteY0" fmla="*/ 0 h 1330580"/>
              <a:gd name="connsiteX1" fmla="*/ 1112591 w 1430102"/>
              <a:gd name="connsiteY1" fmla="*/ 181442 h 1330580"/>
              <a:gd name="connsiteX2" fmla="*/ 449850 w 1430102"/>
              <a:gd name="connsiteY2" fmla="*/ 451594 h 1330580"/>
              <a:gd name="connsiteX3" fmla="*/ 0 w 1430102"/>
              <a:gd name="connsiteY3" fmla="*/ 1330580 h 1330580"/>
              <a:gd name="connsiteX0" fmla="*/ 1430102 w 1430102"/>
              <a:gd name="connsiteY0" fmla="*/ 0 h 1330580"/>
              <a:gd name="connsiteX1" fmla="*/ 761062 w 1430102"/>
              <a:gd name="connsiteY1" fmla="*/ 204123 h 1330580"/>
              <a:gd name="connsiteX2" fmla="*/ 449850 w 1430102"/>
              <a:gd name="connsiteY2" fmla="*/ 451594 h 1330580"/>
              <a:gd name="connsiteX3" fmla="*/ 0 w 1430102"/>
              <a:gd name="connsiteY3" fmla="*/ 1330580 h 1330580"/>
              <a:gd name="connsiteX0" fmla="*/ 1021875 w 1021875"/>
              <a:gd name="connsiteY0" fmla="*/ 0 h 1205838"/>
              <a:gd name="connsiteX1" fmla="*/ 761062 w 1021875"/>
              <a:gd name="connsiteY1" fmla="*/ 79381 h 1205838"/>
              <a:gd name="connsiteX2" fmla="*/ 449850 w 1021875"/>
              <a:gd name="connsiteY2" fmla="*/ 326852 h 1205838"/>
              <a:gd name="connsiteX3" fmla="*/ 0 w 1021875"/>
              <a:gd name="connsiteY3" fmla="*/ 1205838 h 1205838"/>
              <a:gd name="connsiteX0" fmla="*/ 1021875 w 1021875"/>
              <a:gd name="connsiteY0" fmla="*/ 0 h 1205838"/>
              <a:gd name="connsiteX1" fmla="*/ 761062 w 1021875"/>
              <a:gd name="connsiteY1" fmla="*/ 79381 h 1205838"/>
              <a:gd name="connsiteX2" fmla="*/ 313774 w 1021875"/>
              <a:gd name="connsiteY2" fmla="*/ 553656 h 1205838"/>
              <a:gd name="connsiteX3" fmla="*/ 0 w 1021875"/>
              <a:gd name="connsiteY3" fmla="*/ 1205838 h 1205838"/>
              <a:gd name="connsiteX0" fmla="*/ 1021875 w 1021875"/>
              <a:gd name="connsiteY0" fmla="*/ 0 h 1205838"/>
              <a:gd name="connsiteX1" fmla="*/ 624986 w 1021875"/>
              <a:gd name="connsiteY1" fmla="*/ 181443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13774 w 1021875"/>
              <a:gd name="connsiteY2" fmla="*/ 553656 h 1205838"/>
              <a:gd name="connsiteX3" fmla="*/ 0 w 1021875"/>
              <a:gd name="connsiteY3" fmla="*/ 1205838 h 1205838"/>
              <a:gd name="connsiteX0" fmla="*/ 1021875 w 1021875"/>
              <a:gd name="connsiteY0" fmla="*/ 0 h 1205838"/>
              <a:gd name="connsiteX1" fmla="*/ 602307 w 1021875"/>
              <a:gd name="connsiteY1" fmla="*/ 272165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75 w 1021875"/>
              <a:gd name="connsiteY0" fmla="*/ 0 h 1205838"/>
              <a:gd name="connsiteX1" fmla="*/ 647666 w 1021875"/>
              <a:gd name="connsiteY1" fmla="*/ 328866 h 1205838"/>
              <a:gd name="connsiteX2" fmla="*/ 302434 w 1021875"/>
              <a:gd name="connsiteY2" fmla="*/ 644378 h 1205838"/>
              <a:gd name="connsiteX3" fmla="*/ 0 w 1021875"/>
              <a:gd name="connsiteY3" fmla="*/ 1205838 h 1205838"/>
              <a:gd name="connsiteX0" fmla="*/ 1021880 w 1021880"/>
              <a:gd name="connsiteY0" fmla="*/ 0 h 1205838"/>
              <a:gd name="connsiteX1" fmla="*/ 647671 w 1021880"/>
              <a:gd name="connsiteY1" fmla="*/ 328866 h 1205838"/>
              <a:gd name="connsiteX2" fmla="*/ 302439 w 1021880"/>
              <a:gd name="connsiteY2" fmla="*/ 644378 h 1205838"/>
              <a:gd name="connsiteX3" fmla="*/ 5 w 1021880"/>
              <a:gd name="connsiteY3" fmla="*/ 1205838 h 1205838"/>
              <a:gd name="connsiteX0" fmla="*/ 1033220 w 1033220"/>
              <a:gd name="connsiteY0" fmla="*/ 0 h 1262539"/>
              <a:gd name="connsiteX1" fmla="*/ 659011 w 1033220"/>
              <a:gd name="connsiteY1" fmla="*/ 328866 h 1262539"/>
              <a:gd name="connsiteX2" fmla="*/ 313779 w 1033220"/>
              <a:gd name="connsiteY2" fmla="*/ 644378 h 1262539"/>
              <a:gd name="connsiteX3" fmla="*/ 5 w 1033220"/>
              <a:gd name="connsiteY3" fmla="*/ 1262539 h 1262539"/>
              <a:gd name="connsiteX0" fmla="*/ 999203 w 999203"/>
              <a:gd name="connsiteY0" fmla="*/ 0 h 1137797"/>
              <a:gd name="connsiteX1" fmla="*/ 624994 w 999203"/>
              <a:gd name="connsiteY1" fmla="*/ 328866 h 1137797"/>
              <a:gd name="connsiteX2" fmla="*/ 279762 w 999203"/>
              <a:gd name="connsiteY2" fmla="*/ 644378 h 1137797"/>
              <a:gd name="connsiteX3" fmla="*/ 7 w 999203"/>
              <a:gd name="connsiteY3" fmla="*/ 1137797 h 1137797"/>
              <a:gd name="connsiteX0" fmla="*/ 1248671 w 1248671"/>
              <a:gd name="connsiteY0" fmla="*/ 0 h 1137797"/>
              <a:gd name="connsiteX1" fmla="*/ 874462 w 1248671"/>
              <a:gd name="connsiteY1" fmla="*/ 328866 h 1137797"/>
              <a:gd name="connsiteX2" fmla="*/ 529230 w 1248671"/>
              <a:gd name="connsiteY2" fmla="*/ 644378 h 1137797"/>
              <a:gd name="connsiteX3" fmla="*/ 3 w 1248671"/>
              <a:gd name="connsiteY3" fmla="*/ 1137797 h 1137797"/>
              <a:gd name="connsiteX0" fmla="*/ 1248668 w 1248668"/>
              <a:gd name="connsiteY0" fmla="*/ 0 h 1137797"/>
              <a:gd name="connsiteX1" fmla="*/ 874459 w 1248668"/>
              <a:gd name="connsiteY1" fmla="*/ 328866 h 1137797"/>
              <a:gd name="connsiteX2" fmla="*/ 529227 w 1248668"/>
              <a:gd name="connsiteY2" fmla="*/ 644378 h 1137797"/>
              <a:gd name="connsiteX3" fmla="*/ 0 w 1248668"/>
              <a:gd name="connsiteY3" fmla="*/ 1137797 h 1137797"/>
              <a:gd name="connsiteX0" fmla="*/ 1203310 w 1203310"/>
              <a:gd name="connsiteY0" fmla="*/ 0 h 1160477"/>
              <a:gd name="connsiteX1" fmla="*/ 829101 w 1203310"/>
              <a:gd name="connsiteY1" fmla="*/ 328866 h 1160477"/>
              <a:gd name="connsiteX2" fmla="*/ 483869 w 1203310"/>
              <a:gd name="connsiteY2" fmla="*/ 644378 h 1160477"/>
              <a:gd name="connsiteX3" fmla="*/ 0 w 1203310"/>
              <a:gd name="connsiteY3" fmla="*/ 1160477 h 1160477"/>
              <a:gd name="connsiteX0" fmla="*/ 1260008 w 1260008"/>
              <a:gd name="connsiteY0" fmla="*/ 0 h 1205838"/>
              <a:gd name="connsiteX1" fmla="*/ 829101 w 1260008"/>
              <a:gd name="connsiteY1" fmla="*/ 374227 h 1205838"/>
              <a:gd name="connsiteX2" fmla="*/ 483869 w 1260008"/>
              <a:gd name="connsiteY2" fmla="*/ 689739 h 1205838"/>
              <a:gd name="connsiteX3" fmla="*/ 0 w 1260008"/>
              <a:gd name="connsiteY3" fmla="*/ 1205838 h 1205838"/>
              <a:gd name="connsiteX0" fmla="*/ 786326 w 786326"/>
              <a:gd name="connsiteY0" fmla="*/ 0 h 695184"/>
              <a:gd name="connsiteX1" fmla="*/ 355419 w 786326"/>
              <a:gd name="connsiteY1" fmla="*/ 374227 h 695184"/>
              <a:gd name="connsiteX2" fmla="*/ 10187 w 786326"/>
              <a:gd name="connsiteY2" fmla="*/ 689739 h 695184"/>
              <a:gd name="connsiteX3" fmla="*/ 13923 w 786326"/>
              <a:gd name="connsiteY3" fmla="*/ 672848 h 695184"/>
              <a:gd name="connsiteX0" fmla="*/ 931158 w 931158"/>
              <a:gd name="connsiteY0" fmla="*/ 0 h 786251"/>
              <a:gd name="connsiteX1" fmla="*/ 500251 w 931158"/>
              <a:gd name="connsiteY1" fmla="*/ 374227 h 786251"/>
              <a:gd name="connsiteX2" fmla="*/ 155019 w 931158"/>
              <a:gd name="connsiteY2" fmla="*/ 689739 h 786251"/>
              <a:gd name="connsiteX3" fmla="*/ 0 w 931158"/>
              <a:gd name="connsiteY3" fmla="*/ 786251 h 786251"/>
              <a:gd name="connsiteX0" fmla="*/ 931158 w 931158"/>
              <a:gd name="connsiteY0" fmla="*/ 0 h 786251"/>
              <a:gd name="connsiteX1" fmla="*/ 500251 w 931158"/>
              <a:gd name="connsiteY1" fmla="*/ 374227 h 786251"/>
              <a:gd name="connsiteX2" fmla="*/ 325114 w 931158"/>
              <a:gd name="connsiteY2" fmla="*/ 508295 h 786251"/>
              <a:gd name="connsiteX3" fmla="*/ 0 w 931158"/>
              <a:gd name="connsiteY3" fmla="*/ 786251 h 786251"/>
              <a:gd name="connsiteX0" fmla="*/ 806422 w 806422"/>
              <a:gd name="connsiteY0" fmla="*/ 0 h 684189"/>
              <a:gd name="connsiteX1" fmla="*/ 375515 w 806422"/>
              <a:gd name="connsiteY1" fmla="*/ 374227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200378 w 806422"/>
              <a:gd name="connsiteY2" fmla="*/ 508295 h 684189"/>
              <a:gd name="connsiteX3" fmla="*/ 0 w 806422"/>
              <a:gd name="connsiteY3" fmla="*/ 684189 h 684189"/>
              <a:gd name="connsiteX0" fmla="*/ 806422 w 806422"/>
              <a:gd name="connsiteY0" fmla="*/ 0 h 684189"/>
              <a:gd name="connsiteX1" fmla="*/ 556950 w 806422"/>
              <a:gd name="connsiteY1" fmla="*/ 204123 h 684189"/>
              <a:gd name="connsiteX2" fmla="*/ 347793 w 806422"/>
              <a:gd name="connsiteY2" fmla="*/ 383553 h 684189"/>
              <a:gd name="connsiteX3" fmla="*/ 0 w 806422"/>
              <a:gd name="connsiteY3" fmla="*/ 684189 h 68418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 name="connsiteX0" fmla="*/ 738385 w 738385"/>
              <a:gd name="connsiteY0" fmla="*/ 0 h 650169"/>
              <a:gd name="connsiteX1" fmla="*/ 488913 w 738385"/>
              <a:gd name="connsiteY1" fmla="*/ 204123 h 650169"/>
              <a:gd name="connsiteX2" fmla="*/ 279756 w 738385"/>
              <a:gd name="connsiteY2" fmla="*/ 383553 h 650169"/>
              <a:gd name="connsiteX3" fmla="*/ 0 w 738385"/>
              <a:gd name="connsiteY3" fmla="*/ 650169 h 650169"/>
            </a:gdLst>
            <a:ahLst/>
            <a:cxnLst>
              <a:cxn ang="0">
                <a:pos x="connsiteX0" y="connsiteY0"/>
              </a:cxn>
              <a:cxn ang="0">
                <a:pos x="connsiteX1" y="connsiteY1"/>
              </a:cxn>
              <a:cxn ang="0">
                <a:pos x="connsiteX2" y="connsiteY2"/>
              </a:cxn>
              <a:cxn ang="0">
                <a:pos x="connsiteX3" y="connsiteY3"/>
              </a:cxn>
            </a:cxnLst>
            <a:rect l="l" t="t" r="r" b="b"/>
            <a:pathLst>
              <a:path w="738385" h="650169">
                <a:moveTo>
                  <a:pt x="738385" y="0"/>
                </a:moveTo>
                <a:cubicBezTo>
                  <a:pt x="526712" y="194674"/>
                  <a:pt x="565351" y="140198"/>
                  <a:pt x="488913" y="204123"/>
                </a:cubicBezTo>
                <a:cubicBezTo>
                  <a:pt x="412475" y="268048"/>
                  <a:pt x="361242" y="309212"/>
                  <a:pt x="279756" y="383553"/>
                </a:cubicBezTo>
                <a:cubicBezTo>
                  <a:pt x="198270" y="457894"/>
                  <a:pt x="225547" y="402535"/>
                  <a:pt x="0" y="650169"/>
                </a:cubicBezTo>
              </a:path>
            </a:pathLst>
          </a:custGeom>
          <a:ln w="1270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3" name="Freeform 32"/>
          <p:cNvSpPr/>
          <p:nvPr/>
        </p:nvSpPr>
        <p:spPr>
          <a:xfrm>
            <a:off x="509097" y="4031283"/>
            <a:ext cx="669650" cy="1339921"/>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277790 h 372284"/>
              <a:gd name="connsiteX1" fmla="*/ 1180628 w 1940384"/>
              <a:gd name="connsiteY1" fmla="*/ 232429 h 372284"/>
              <a:gd name="connsiteX2" fmla="*/ 180428 w 1940384"/>
              <a:gd name="connsiteY2" fmla="*/ 1816 h 372284"/>
              <a:gd name="connsiteX3" fmla="*/ 0 w 1940384"/>
              <a:gd name="connsiteY3" fmla="*/ 372284 h 372284"/>
              <a:gd name="connsiteX0" fmla="*/ 1940384 w 1940384"/>
              <a:gd name="connsiteY0" fmla="*/ 658626 h 753120"/>
              <a:gd name="connsiteX1" fmla="*/ 418628 w 1940384"/>
              <a:gd name="connsiteY1" fmla="*/ 3665 h 753120"/>
              <a:gd name="connsiteX2" fmla="*/ 180428 w 1940384"/>
              <a:gd name="connsiteY2" fmla="*/ 382652 h 753120"/>
              <a:gd name="connsiteX3" fmla="*/ 0 w 1940384"/>
              <a:gd name="connsiteY3" fmla="*/ 753120 h 753120"/>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19584 w 619584"/>
              <a:gd name="connsiteY0" fmla="*/ 0 h 1161294"/>
              <a:gd name="connsiteX1" fmla="*/ 418628 w 619584"/>
              <a:gd name="connsiteY1" fmla="*/ 411839 h 1161294"/>
              <a:gd name="connsiteX2" fmla="*/ 180428 w 619584"/>
              <a:gd name="connsiteY2" fmla="*/ 790826 h 1161294"/>
              <a:gd name="connsiteX3" fmla="*/ 0 w 619584"/>
              <a:gd name="connsiteY3" fmla="*/ 1161294 h 1161294"/>
              <a:gd name="connsiteX0" fmla="*/ 670384 w 670384"/>
              <a:gd name="connsiteY0" fmla="*/ 0 h 1402594"/>
              <a:gd name="connsiteX1" fmla="*/ 469428 w 670384"/>
              <a:gd name="connsiteY1" fmla="*/ 411839 h 1402594"/>
              <a:gd name="connsiteX2" fmla="*/ 2312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90826 h 1402594"/>
              <a:gd name="connsiteX3" fmla="*/ 0 w 670384"/>
              <a:gd name="connsiteY3" fmla="*/ 1402594 h 1402594"/>
              <a:gd name="connsiteX0" fmla="*/ 670384 w 670384"/>
              <a:gd name="connsiteY0" fmla="*/ 0 h 1402594"/>
              <a:gd name="connsiteX1" fmla="*/ 469428 w 670384"/>
              <a:gd name="connsiteY1" fmla="*/ 411839 h 1402594"/>
              <a:gd name="connsiteX2" fmla="*/ 231228 w 670384"/>
              <a:gd name="connsiteY2" fmla="*/ 765426 h 1402594"/>
              <a:gd name="connsiteX3" fmla="*/ 0 w 670384"/>
              <a:gd name="connsiteY3" fmla="*/ 1402594 h 1402594"/>
              <a:gd name="connsiteX0" fmla="*/ 670384 w 670384"/>
              <a:gd name="connsiteY0" fmla="*/ 0 h 1402594"/>
              <a:gd name="connsiteX1" fmla="*/ 469428 w 670384"/>
              <a:gd name="connsiteY1" fmla="*/ 411839 h 1402594"/>
              <a:gd name="connsiteX2" fmla="*/ 269328 w 670384"/>
              <a:gd name="connsiteY2" fmla="*/ 765426 h 1402594"/>
              <a:gd name="connsiteX3" fmla="*/ 0 w 670384"/>
              <a:gd name="connsiteY3" fmla="*/ 1402594 h 1402594"/>
              <a:gd name="connsiteX0" fmla="*/ 670384 w 670384"/>
              <a:gd name="connsiteY0" fmla="*/ 0 h 1402594"/>
              <a:gd name="connsiteX1" fmla="*/ 482128 w 670384"/>
              <a:gd name="connsiteY1" fmla="*/ 335639 h 1402594"/>
              <a:gd name="connsiteX2" fmla="*/ 269328 w 670384"/>
              <a:gd name="connsiteY2" fmla="*/ 765426 h 1402594"/>
              <a:gd name="connsiteX3" fmla="*/ 0 w 670384"/>
              <a:gd name="connsiteY3" fmla="*/ 1402594 h 1402594"/>
              <a:gd name="connsiteX0" fmla="*/ 733884 w 733884"/>
              <a:gd name="connsiteY0" fmla="*/ 0 h 1364494"/>
              <a:gd name="connsiteX1" fmla="*/ 482128 w 733884"/>
              <a:gd name="connsiteY1" fmla="*/ 297539 h 1364494"/>
              <a:gd name="connsiteX2" fmla="*/ 269328 w 733884"/>
              <a:gd name="connsiteY2" fmla="*/ 727326 h 1364494"/>
              <a:gd name="connsiteX3" fmla="*/ 0 w 733884"/>
              <a:gd name="connsiteY3" fmla="*/ 1364494 h 1364494"/>
              <a:gd name="connsiteX0" fmla="*/ 733884 w 733884"/>
              <a:gd name="connsiteY0" fmla="*/ 0 h 1364494"/>
              <a:gd name="connsiteX1" fmla="*/ 482128 w 733884"/>
              <a:gd name="connsiteY1" fmla="*/ 297539 h 1364494"/>
              <a:gd name="connsiteX2" fmla="*/ 205828 w 733884"/>
              <a:gd name="connsiteY2" fmla="*/ 841626 h 1364494"/>
              <a:gd name="connsiteX3" fmla="*/ 0 w 733884"/>
              <a:gd name="connsiteY3" fmla="*/ 1364494 h 1364494"/>
              <a:gd name="connsiteX0" fmla="*/ 733884 w 733884"/>
              <a:gd name="connsiteY0" fmla="*/ 0 h 1364494"/>
              <a:gd name="connsiteX1" fmla="*/ 482128 w 733884"/>
              <a:gd name="connsiteY1" fmla="*/ 297539 h 1364494"/>
              <a:gd name="connsiteX2" fmla="*/ 193128 w 733884"/>
              <a:gd name="connsiteY2" fmla="*/ 816226 h 1364494"/>
              <a:gd name="connsiteX3" fmla="*/ 0 w 733884"/>
              <a:gd name="connsiteY3" fmla="*/ 1364494 h 1364494"/>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80598 w 680598"/>
              <a:gd name="connsiteY0" fmla="*/ 0 h 1328972"/>
              <a:gd name="connsiteX1" fmla="*/ 482128 w 680598"/>
              <a:gd name="connsiteY1" fmla="*/ 262017 h 1328972"/>
              <a:gd name="connsiteX2" fmla="*/ 193128 w 680598"/>
              <a:gd name="connsiteY2" fmla="*/ 780704 h 1328972"/>
              <a:gd name="connsiteX3" fmla="*/ 0 w 680598"/>
              <a:gd name="connsiteY3" fmla="*/ 1328972 h 1328972"/>
              <a:gd name="connsiteX0" fmla="*/ 636808 w 636808"/>
              <a:gd name="connsiteY0" fmla="*/ 0 h 1350870"/>
              <a:gd name="connsiteX1" fmla="*/ 482128 w 636808"/>
              <a:gd name="connsiteY1" fmla="*/ 283915 h 1350870"/>
              <a:gd name="connsiteX2" fmla="*/ 193128 w 636808"/>
              <a:gd name="connsiteY2" fmla="*/ 802602 h 1350870"/>
              <a:gd name="connsiteX3" fmla="*/ 0 w 636808"/>
              <a:gd name="connsiteY3" fmla="*/ 1350870 h 1350870"/>
              <a:gd name="connsiteX0" fmla="*/ 669650 w 669650"/>
              <a:gd name="connsiteY0" fmla="*/ 0 h 1339921"/>
              <a:gd name="connsiteX1" fmla="*/ 482128 w 669650"/>
              <a:gd name="connsiteY1" fmla="*/ 272966 h 1339921"/>
              <a:gd name="connsiteX2" fmla="*/ 193128 w 669650"/>
              <a:gd name="connsiteY2" fmla="*/ 791653 h 1339921"/>
              <a:gd name="connsiteX3" fmla="*/ 0 w 669650"/>
              <a:gd name="connsiteY3" fmla="*/ 1339921 h 1339921"/>
              <a:gd name="connsiteX0" fmla="*/ 669650 w 669650"/>
              <a:gd name="connsiteY0" fmla="*/ 0 h 1339921"/>
              <a:gd name="connsiteX1" fmla="*/ 449285 w 669650"/>
              <a:gd name="connsiteY1" fmla="*/ 229171 h 1339921"/>
              <a:gd name="connsiteX2" fmla="*/ 193128 w 669650"/>
              <a:gd name="connsiteY2" fmla="*/ 791653 h 1339921"/>
              <a:gd name="connsiteX3" fmla="*/ 0 w 669650"/>
              <a:gd name="connsiteY3" fmla="*/ 1339921 h 1339921"/>
              <a:gd name="connsiteX0" fmla="*/ 669650 w 669650"/>
              <a:gd name="connsiteY0" fmla="*/ 0 h 1339921"/>
              <a:gd name="connsiteX1" fmla="*/ 493076 w 669650"/>
              <a:gd name="connsiteY1" fmla="*/ 262017 h 1339921"/>
              <a:gd name="connsiteX2" fmla="*/ 193128 w 669650"/>
              <a:gd name="connsiteY2" fmla="*/ 791653 h 1339921"/>
              <a:gd name="connsiteX3" fmla="*/ 0 w 669650"/>
              <a:gd name="connsiteY3" fmla="*/ 1339921 h 1339921"/>
              <a:gd name="connsiteX0" fmla="*/ 669650 w 669650"/>
              <a:gd name="connsiteY0" fmla="*/ 0 h 1339921"/>
              <a:gd name="connsiteX1" fmla="*/ 460233 w 669650"/>
              <a:gd name="connsiteY1" fmla="*/ 229171 h 1339921"/>
              <a:gd name="connsiteX2" fmla="*/ 193128 w 669650"/>
              <a:gd name="connsiteY2" fmla="*/ 791653 h 1339921"/>
              <a:gd name="connsiteX3" fmla="*/ 0 w 669650"/>
              <a:gd name="connsiteY3" fmla="*/ 1339921 h 1339921"/>
            </a:gdLst>
            <a:ahLst/>
            <a:cxnLst>
              <a:cxn ang="0">
                <a:pos x="connsiteX0" y="connsiteY0"/>
              </a:cxn>
              <a:cxn ang="0">
                <a:pos x="connsiteX1" y="connsiteY1"/>
              </a:cxn>
              <a:cxn ang="0">
                <a:pos x="connsiteX2" y="connsiteY2"/>
              </a:cxn>
              <a:cxn ang="0">
                <a:pos x="connsiteX3" y="connsiteY3"/>
              </a:cxn>
            </a:cxnLst>
            <a:rect l="l" t="t" r="r" b="b"/>
            <a:pathLst>
              <a:path w="669650" h="1339921">
                <a:moveTo>
                  <a:pt x="669650" y="0"/>
                </a:moveTo>
                <a:cubicBezTo>
                  <a:pt x="500160" y="240471"/>
                  <a:pt x="539653" y="97229"/>
                  <a:pt x="460233" y="229171"/>
                </a:cubicBezTo>
                <a:cubicBezTo>
                  <a:pt x="380813" y="361113"/>
                  <a:pt x="313699" y="539744"/>
                  <a:pt x="193128" y="791653"/>
                </a:cubicBezTo>
                <a:cubicBezTo>
                  <a:pt x="110657" y="1005462"/>
                  <a:pt x="69525" y="1101149"/>
                  <a:pt x="0" y="1339921"/>
                </a:cubicBez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5" name="Freeform 34"/>
          <p:cNvSpPr/>
          <p:nvPr/>
        </p:nvSpPr>
        <p:spPr>
          <a:xfrm>
            <a:off x="0" y="3543666"/>
            <a:ext cx="898998" cy="69094"/>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191969 w 1384744"/>
              <a:gd name="connsiteY1" fmla="*/ 816496 h 1228517"/>
              <a:gd name="connsiteX2" fmla="*/ 483869 w 1384744"/>
              <a:gd name="connsiteY2" fmla="*/ 780462 h 1228517"/>
              <a:gd name="connsiteX3" fmla="*/ 0 w 1384744"/>
              <a:gd name="connsiteY3" fmla="*/ 1228517 h 1228517"/>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53344 h 474643"/>
              <a:gd name="connsiteX1" fmla="*/ 1191969 w 1600197"/>
              <a:gd name="connsiteY1" fmla="*/ 62622 h 474643"/>
              <a:gd name="connsiteX2" fmla="*/ 483869 w 1600197"/>
              <a:gd name="connsiteY2" fmla="*/ 26588 h 474643"/>
              <a:gd name="connsiteX3" fmla="*/ 0 w 1600197"/>
              <a:gd name="connsiteY3" fmla="*/ 474643 h 474643"/>
              <a:gd name="connsiteX0" fmla="*/ 1600197 w 1600197"/>
              <a:gd name="connsiteY0" fmla="*/ 139512 h 268027"/>
              <a:gd name="connsiteX1" fmla="*/ 1191969 w 1600197"/>
              <a:gd name="connsiteY1" fmla="*/ 48790 h 268027"/>
              <a:gd name="connsiteX2" fmla="*/ 483869 w 1600197"/>
              <a:gd name="connsiteY2" fmla="*/ 12756 h 268027"/>
              <a:gd name="connsiteX3" fmla="*/ 0 w 1600197"/>
              <a:gd name="connsiteY3" fmla="*/ 268027 h 268027"/>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30391 h 130391"/>
              <a:gd name="connsiteX1" fmla="*/ 1203308 w 1611536"/>
              <a:gd name="connsiteY1" fmla="*/ 39669 h 130391"/>
              <a:gd name="connsiteX2" fmla="*/ 495208 w 1611536"/>
              <a:gd name="connsiteY2" fmla="*/ 3635 h 130391"/>
              <a:gd name="connsiteX3" fmla="*/ 0 w 1611536"/>
              <a:gd name="connsiteY3" fmla="*/ 122823 h 130391"/>
              <a:gd name="connsiteX0" fmla="*/ 1611536 w 1611536"/>
              <a:gd name="connsiteY0" fmla="*/ 102741 h 102741"/>
              <a:gd name="connsiteX1" fmla="*/ 1203308 w 1611536"/>
              <a:gd name="connsiteY1" fmla="*/ 12019 h 102741"/>
              <a:gd name="connsiteX2" fmla="*/ 495208 w 1611536"/>
              <a:gd name="connsiteY2" fmla="*/ 10006 h 102741"/>
              <a:gd name="connsiteX3" fmla="*/ 0 w 1611536"/>
              <a:gd name="connsiteY3" fmla="*/ 95173 h 102741"/>
              <a:gd name="connsiteX0" fmla="*/ 1588857 w 1588857"/>
              <a:gd name="connsiteY0" fmla="*/ 106595 h 155728"/>
              <a:gd name="connsiteX1" fmla="*/ 1180629 w 1588857"/>
              <a:gd name="connsiteY1" fmla="*/ 15873 h 155728"/>
              <a:gd name="connsiteX2" fmla="*/ 472529 w 1588857"/>
              <a:gd name="connsiteY2" fmla="*/ 13860 h 155728"/>
              <a:gd name="connsiteX3" fmla="*/ 0 w 1588857"/>
              <a:gd name="connsiteY3" fmla="*/ 155728 h 155728"/>
              <a:gd name="connsiteX0" fmla="*/ 1600196 w 1600196"/>
              <a:gd name="connsiteY0" fmla="*/ 104248 h 119360"/>
              <a:gd name="connsiteX1" fmla="*/ 1191968 w 1600196"/>
              <a:gd name="connsiteY1" fmla="*/ 13526 h 119360"/>
              <a:gd name="connsiteX2" fmla="*/ 483868 w 1600196"/>
              <a:gd name="connsiteY2" fmla="*/ 11513 h 119360"/>
              <a:gd name="connsiteX3" fmla="*/ 0 w 1600196"/>
              <a:gd name="connsiteY3" fmla="*/ 119360 h 119360"/>
              <a:gd name="connsiteX0" fmla="*/ 1588856 w 1588856"/>
              <a:gd name="connsiteY0" fmla="*/ 106595 h 155728"/>
              <a:gd name="connsiteX1" fmla="*/ 1180628 w 1588856"/>
              <a:gd name="connsiteY1" fmla="*/ 15873 h 155728"/>
              <a:gd name="connsiteX2" fmla="*/ 472528 w 1588856"/>
              <a:gd name="connsiteY2" fmla="*/ 13860 h 155728"/>
              <a:gd name="connsiteX3" fmla="*/ 0 w 1588856"/>
              <a:gd name="connsiteY3" fmla="*/ 155728 h 15572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59064 h 153558"/>
              <a:gd name="connsiteX1" fmla="*/ 1180628 w 1940384"/>
              <a:gd name="connsiteY1" fmla="*/ 13703 h 153558"/>
              <a:gd name="connsiteX2" fmla="*/ 472528 w 1940384"/>
              <a:gd name="connsiteY2" fmla="*/ 11690 h 153558"/>
              <a:gd name="connsiteX3" fmla="*/ 0 w 1940384"/>
              <a:gd name="connsiteY3" fmla="*/ 153558 h 153558"/>
              <a:gd name="connsiteX0" fmla="*/ 1940384 w 1940384"/>
              <a:gd name="connsiteY0" fmla="*/ 77136 h 82857"/>
              <a:gd name="connsiteX1" fmla="*/ 1180628 w 1940384"/>
              <a:gd name="connsiteY1" fmla="*/ 31775 h 82857"/>
              <a:gd name="connsiteX2" fmla="*/ 472528 w 1940384"/>
              <a:gd name="connsiteY2" fmla="*/ 29762 h 82857"/>
              <a:gd name="connsiteX3" fmla="*/ 0 w 1940384"/>
              <a:gd name="connsiteY3" fmla="*/ 31930 h 82857"/>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9064 h 64785"/>
              <a:gd name="connsiteX1" fmla="*/ 1180628 w 1940384"/>
              <a:gd name="connsiteY1" fmla="*/ 13703 h 64785"/>
              <a:gd name="connsiteX2" fmla="*/ 472528 w 1940384"/>
              <a:gd name="connsiteY2" fmla="*/ 11690 h 64785"/>
              <a:gd name="connsiteX3" fmla="*/ 0 w 1940384"/>
              <a:gd name="connsiteY3" fmla="*/ 13858 h 64785"/>
              <a:gd name="connsiteX0" fmla="*/ 1940384 w 1940384"/>
              <a:gd name="connsiteY0" fmla="*/ 51607 h 56929"/>
              <a:gd name="connsiteX1" fmla="*/ 1180628 w 1940384"/>
              <a:gd name="connsiteY1" fmla="*/ 6246 h 56929"/>
              <a:gd name="connsiteX2" fmla="*/ 547466 w 1940384"/>
              <a:gd name="connsiteY2" fmla="*/ 42333 h 56929"/>
              <a:gd name="connsiteX3" fmla="*/ 0 w 1940384"/>
              <a:gd name="connsiteY3" fmla="*/ 6401 h 56929"/>
              <a:gd name="connsiteX0" fmla="*/ 1940384 w 1940384"/>
              <a:gd name="connsiteY0" fmla="*/ 48677 h 54374"/>
              <a:gd name="connsiteX1" fmla="*/ 1180628 w 1940384"/>
              <a:gd name="connsiteY1" fmla="*/ 3316 h 54374"/>
              <a:gd name="connsiteX2" fmla="*/ 0 w 1940384"/>
              <a:gd name="connsiteY2" fmla="*/ 3471 h 54374"/>
              <a:gd name="connsiteX0" fmla="*/ 1940384 w 1940384"/>
              <a:gd name="connsiteY0" fmla="*/ 45206 h 45206"/>
              <a:gd name="connsiteX1" fmla="*/ 0 w 1940384"/>
              <a:gd name="connsiteY1" fmla="*/ 0 h 45206"/>
              <a:gd name="connsiteX0" fmla="*/ 2390005 w 2390005"/>
              <a:gd name="connsiteY0" fmla="*/ 0 h 56394"/>
              <a:gd name="connsiteX1" fmla="*/ 0 w 2390005"/>
              <a:gd name="connsiteY1" fmla="*/ 56394 h 56394"/>
              <a:gd name="connsiteX0" fmla="*/ 2652284 w 2652284"/>
              <a:gd name="connsiteY0" fmla="*/ 0 h 69094"/>
              <a:gd name="connsiteX1" fmla="*/ 0 w 2652284"/>
              <a:gd name="connsiteY1" fmla="*/ 69094 h 69094"/>
            </a:gdLst>
            <a:ahLst/>
            <a:cxnLst>
              <a:cxn ang="0">
                <a:pos x="connsiteX0" y="connsiteY0"/>
              </a:cxn>
              <a:cxn ang="0">
                <a:pos x="connsiteX1" y="connsiteY1"/>
              </a:cxn>
            </a:cxnLst>
            <a:rect l="l" t="t" r="r" b="b"/>
            <a:pathLst>
              <a:path w="2652284" h="69094">
                <a:moveTo>
                  <a:pt x="2652284" y="0"/>
                </a:moveTo>
                <a:lnTo>
                  <a:pt x="0" y="69094"/>
                </a:lnTo>
              </a:path>
            </a:pathLst>
          </a:custGeom>
          <a:ln w="5080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3" name="Freeform 12"/>
          <p:cNvSpPr/>
          <p:nvPr/>
        </p:nvSpPr>
        <p:spPr>
          <a:xfrm>
            <a:off x="1785436" y="3543666"/>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8" name="Freeform 37"/>
          <p:cNvSpPr/>
          <p:nvPr/>
        </p:nvSpPr>
        <p:spPr>
          <a:xfrm>
            <a:off x="1943100" y="3309398"/>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9" name="Freeform 38"/>
          <p:cNvSpPr/>
          <p:nvPr/>
        </p:nvSpPr>
        <p:spPr>
          <a:xfrm>
            <a:off x="1873616" y="2952395"/>
            <a:ext cx="330200" cy="1270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Lst>
            <a:ahLst/>
            <a:cxnLst>
              <a:cxn ang="0">
                <a:pos x="connsiteX0" y="connsiteY0"/>
              </a:cxn>
              <a:cxn ang="0">
                <a:pos x="connsiteX1" y="connsiteY1"/>
              </a:cxn>
              <a:cxn ang="0">
                <a:pos x="connsiteX2" y="connsiteY2"/>
              </a:cxn>
            </a:cxnLst>
            <a:rect l="l" t="t" r="r" b="b"/>
            <a:pathLst>
              <a:path w="330200" h="127000">
                <a:moveTo>
                  <a:pt x="330200" y="0"/>
                </a:moveTo>
                <a:cubicBezTo>
                  <a:pt x="246591" y="10583"/>
                  <a:pt x="169333" y="29633"/>
                  <a:pt x="114300" y="50800"/>
                </a:cubicBezTo>
                <a:cubicBezTo>
                  <a:pt x="59267" y="71967"/>
                  <a:pt x="0" y="127000"/>
                  <a:pt x="0" y="127000"/>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86" name="Group 85"/>
          <p:cNvGrpSpPr/>
          <p:nvPr/>
        </p:nvGrpSpPr>
        <p:grpSpPr>
          <a:xfrm>
            <a:off x="668980" y="6375400"/>
            <a:ext cx="100599" cy="291449"/>
            <a:chOff x="570340" y="6375400"/>
            <a:chExt cx="100599" cy="291449"/>
          </a:xfrm>
        </p:grpSpPr>
        <p:cxnSp>
          <p:nvCxnSpPr>
            <p:cNvPr id="83" name="Straight Arrow Connector 82"/>
            <p:cNvCxnSpPr/>
            <p:nvPr/>
          </p:nvCxnSpPr>
          <p:spPr>
            <a:xfrm>
              <a:off x="670939" y="6400800"/>
              <a:ext cx="0" cy="2660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570340" y="6375400"/>
              <a:ext cx="0" cy="2644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88" name="Straight Arrow Connector 87"/>
          <p:cNvCxnSpPr/>
          <p:nvPr/>
        </p:nvCxnSpPr>
        <p:spPr>
          <a:xfrm flipH="1">
            <a:off x="8812535" y="1339954"/>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8777136" y="1270485"/>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7413414" y="195156"/>
            <a:ext cx="164886" cy="146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7430562" y="256313"/>
            <a:ext cx="191137" cy="1714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8663484" y="3523052"/>
            <a:ext cx="220203" cy="1072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8740171" y="3478017"/>
            <a:ext cx="225508" cy="1055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0" name="Freeform 69"/>
          <p:cNvSpPr/>
          <p:nvPr/>
        </p:nvSpPr>
        <p:spPr>
          <a:xfrm rot="803329">
            <a:off x="6886720" y="1910"/>
            <a:ext cx="480155" cy="531836"/>
          </a:xfrm>
          <a:custGeom>
            <a:avLst/>
            <a:gdLst>
              <a:gd name="connsiteX0" fmla="*/ 498944 w 498944"/>
              <a:gd name="connsiteY0" fmla="*/ 1712373 h 1712373"/>
              <a:gd name="connsiteX1" fmla="*/ 181434 w 498944"/>
              <a:gd name="connsiteY1" fmla="*/ 1020620 h 1712373"/>
              <a:gd name="connsiteX2" fmla="*/ 45358 w 498944"/>
              <a:gd name="connsiteY2" fmla="*/ 669073 h 1712373"/>
              <a:gd name="connsiteX3" fmla="*/ 0 w 498944"/>
              <a:gd name="connsiteY3" fmla="*/ 0 h 1712373"/>
              <a:gd name="connsiteX0" fmla="*/ 454695 w 454695"/>
              <a:gd name="connsiteY0" fmla="*/ 1712373 h 1712373"/>
              <a:gd name="connsiteX1" fmla="*/ 137185 w 454695"/>
              <a:gd name="connsiteY1" fmla="*/ 1020620 h 1712373"/>
              <a:gd name="connsiteX2" fmla="*/ 1109 w 454695"/>
              <a:gd name="connsiteY2" fmla="*/ 669073 h 1712373"/>
              <a:gd name="connsiteX3" fmla="*/ 69147 w 454695"/>
              <a:gd name="connsiteY3" fmla="*/ 0 h 1712373"/>
              <a:gd name="connsiteX0" fmla="*/ 458511 w 458511"/>
              <a:gd name="connsiteY0" fmla="*/ 1723713 h 1723713"/>
              <a:gd name="connsiteX1" fmla="*/ 141001 w 458511"/>
              <a:gd name="connsiteY1" fmla="*/ 1031960 h 1723713"/>
              <a:gd name="connsiteX2" fmla="*/ 4925 w 458511"/>
              <a:gd name="connsiteY2" fmla="*/ 680413 h 1723713"/>
              <a:gd name="connsiteX3" fmla="*/ 27605 w 458511"/>
              <a:gd name="connsiteY3" fmla="*/ 0 h 1723713"/>
              <a:gd name="connsiteX0" fmla="*/ 1252382 w 1252382"/>
              <a:gd name="connsiteY0" fmla="*/ 1732198 h 1732198"/>
              <a:gd name="connsiteX1" fmla="*/ 934872 w 1252382"/>
              <a:gd name="connsiteY1" fmla="*/ 1040445 h 1732198"/>
              <a:gd name="connsiteX2" fmla="*/ 798796 w 1252382"/>
              <a:gd name="connsiteY2" fmla="*/ 688898 h 1732198"/>
              <a:gd name="connsiteX3" fmla="*/ 0 w 1252382"/>
              <a:gd name="connsiteY3" fmla="*/ 0 h 1732198"/>
              <a:gd name="connsiteX0" fmla="*/ 1252382 w 1252382"/>
              <a:gd name="connsiteY0" fmla="*/ 1732198 h 1732198"/>
              <a:gd name="connsiteX1" fmla="*/ 934872 w 1252382"/>
              <a:gd name="connsiteY1" fmla="*/ 1040445 h 1732198"/>
              <a:gd name="connsiteX2" fmla="*/ 691697 w 1252382"/>
              <a:gd name="connsiteY2" fmla="*/ 630184 h 1732198"/>
              <a:gd name="connsiteX3" fmla="*/ 0 w 1252382"/>
              <a:gd name="connsiteY3" fmla="*/ 0 h 1732198"/>
              <a:gd name="connsiteX0" fmla="*/ 1237328 w 1237328"/>
              <a:gd name="connsiteY0" fmla="*/ 1856022 h 1856022"/>
              <a:gd name="connsiteX1" fmla="*/ 919818 w 1237328"/>
              <a:gd name="connsiteY1" fmla="*/ 1164269 h 1856022"/>
              <a:gd name="connsiteX2" fmla="*/ 676643 w 1237328"/>
              <a:gd name="connsiteY2" fmla="*/ 754008 h 1856022"/>
              <a:gd name="connsiteX3" fmla="*/ 0 w 1237328"/>
              <a:gd name="connsiteY3" fmla="*/ 0 h 1856022"/>
              <a:gd name="connsiteX0" fmla="*/ 1566177 w 1566177"/>
              <a:gd name="connsiteY0" fmla="*/ 1121992 h 1121992"/>
              <a:gd name="connsiteX1" fmla="*/ 1248667 w 1566177"/>
              <a:gd name="connsiteY1" fmla="*/ 430239 h 1121992"/>
              <a:gd name="connsiteX2" fmla="*/ 1005492 w 1566177"/>
              <a:gd name="connsiteY2" fmla="*/ 19978 h 1121992"/>
              <a:gd name="connsiteX3" fmla="*/ 0 w 1566177"/>
              <a:gd name="connsiteY3" fmla="*/ 1057725 h 1121992"/>
              <a:gd name="connsiteX0" fmla="*/ 1566177 w 1566177"/>
              <a:gd name="connsiteY0" fmla="*/ 769290 h 769290"/>
              <a:gd name="connsiteX1" fmla="*/ 1248667 w 1566177"/>
              <a:gd name="connsiteY1" fmla="*/ 77537 h 769290"/>
              <a:gd name="connsiteX2" fmla="*/ 699322 w 1566177"/>
              <a:gd name="connsiteY2" fmla="*/ 86864 h 769290"/>
              <a:gd name="connsiteX3" fmla="*/ 0 w 1566177"/>
              <a:gd name="connsiteY3" fmla="*/ 705023 h 769290"/>
              <a:gd name="connsiteX0" fmla="*/ 1792970 w 1792970"/>
              <a:gd name="connsiteY0" fmla="*/ 47798 h 1412399"/>
              <a:gd name="connsiteX1" fmla="*/ 1248667 w 1792970"/>
              <a:gd name="connsiteY1" fmla="*/ 784913 h 1412399"/>
              <a:gd name="connsiteX2" fmla="*/ 699322 w 1792970"/>
              <a:gd name="connsiteY2" fmla="*/ 794240 h 1412399"/>
              <a:gd name="connsiteX3" fmla="*/ 0 w 1792970"/>
              <a:gd name="connsiteY3" fmla="*/ 1412399 h 1412399"/>
              <a:gd name="connsiteX0" fmla="*/ 1792970 w 1792970"/>
              <a:gd name="connsiteY0" fmla="*/ 87818 h 1452419"/>
              <a:gd name="connsiteX1" fmla="*/ 1237327 w 1792970"/>
              <a:gd name="connsiteY1" fmla="*/ 337303 h 1452419"/>
              <a:gd name="connsiteX2" fmla="*/ 699322 w 1792970"/>
              <a:gd name="connsiteY2" fmla="*/ 834260 h 1452419"/>
              <a:gd name="connsiteX3" fmla="*/ 0 w 1792970"/>
              <a:gd name="connsiteY3" fmla="*/ 1452419 h 1452419"/>
              <a:gd name="connsiteX0" fmla="*/ 1804310 w 1804310"/>
              <a:gd name="connsiteY0" fmla="*/ 69644 h 1615688"/>
              <a:gd name="connsiteX1" fmla="*/ 1237327 w 1804310"/>
              <a:gd name="connsiteY1" fmla="*/ 500572 h 1615688"/>
              <a:gd name="connsiteX2" fmla="*/ 699322 w 1804310"/>
              <a:gd name="connsiteY2" fmla="*/ 997529 h 1615688"/>
              <a:gd name="connsiteX3" fmla="*/ 0 w 1804310"/>
              <a:gd name="connsiteY3" fmla="*/ 1615688 h 1615688"/>
              <a:gd name="connsiteX0" fmla="*/ 1804310 w 1804310"/>
              <a:gd name="connsiteY0" fmla="*/ 0 h 1546044"/>
              <a:gd name="connsiteX1" fmla="*/ 1237327 w 1804310"/>
              <a:gd name="connsiteY1" fmla="*/ 430928 h 1546044"/>
              <a:gd name="connsiteX2" fmla="*/ 699322 w 1804310"/>
              <a:gd name="connsiteY2" fmla="*/ 927885 h 1546044"/>
              <a:gd name="connsiteX3" fmla="*/ 0 w 1804310"/>
              <a:gd name="connsiteY3" fmla="*/ 1546044 h 1546044"/>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600197 w 1600197"/>
              <a:gd name="connsiteY0" fmla="*/ 0 h 1398621"/>
              <a:gd name="connsiteX1" fmla="*/ 1237327 w 1600197"/>
              <a:gd name="connsiteY1" fmla="*/ 283505 h 1398621"/>
              <a:gd name="connsiteX2" fmla="*/ 699322 w 1600197"/>
              <a:gd name="connsiteY2" fmla="*/ 780462 h 1398621"/>
              <a:gd name="connsiteX3" fmla="*/ 0 w 1600197"/>
              <a:gd name="connsiteY3" fmla="*/ 1398621 h 1398621"/>
              <a:gd name="connsiteX0" fmla="*/ 1384744 w 1384744"/>
              <a:gd name="connsiteY0" fmla="*/ 0 h 1228517"/>
              <a:gd name="connsiteX1" fmla="*/ 1021874 w 1384744"/>
              <a:gd name="connsiteY1" fmla="*/ 283505 h 1228517"/>
              <a:gd name="connsiteX2" fmla="*/ 483869 w 1384744"/>
              <a:gd name="connsiteY2" fmla="*/ 780462 h 1228517"/>
              <a:gd name="connsiteX3" fmla="*/ 0 w 1384744"/>
              <a:gd name="connsiteY3" fmla="*/ 1228517 h 1228517"/>
              <a:gd name="connsiteX0" fmla="*/ 1384744 w 1384744"/>
              <a:gd name="connsiteY0" fmla="*/ 0 h 1228517"/>
              <a:gd name="connsiteX1" fmla="*/ 1021874 w 1384744"/>
              <a:gd name="connsiteY1" fmla="*/ 283505 h 1228517"/>
              <a:gd name="connsiteX2" fmla="*/ 483869 w 1384744"/>
              <a:gd name="connsiteY2" fmla="*/ 576338 h 1228517"/>
              <a:gd name="connsiteX3" fmla="*/ 0 w 1384744"/>
              <a:gd name="connsiteY3" fmla="*/ 1228517 h 1228517"/>
              <a:gd name="connsiteX0" fmla="*/ 1396084 w 1396084"/>
              <a:gd name="connsiteY0" fmla="*/ 0 h 684186"/>
              <a:gd name="connsiteX1" fmla="*/ 1033214 w 1396084"/>
              <a:gd name="connsiteY1" fmla="*/ 283505 h 684186"/>
              <a:gd name="connsiteX2" fmla="*/ 495209 w 1396084"/>
              <a:gd name="connsiteY2" fmla="*/ 576338 h 684186"/>
              <a:gd name="connsiteX3" fmla="*/ 0 w 1396084"/>
              <a:gd name="connsiteY3" fmla="*/ 684186 h 684186"/>
              <a:gd name="connsiteX0" fmla="*/ 1396084 w 1396084"/>
              <a:gd name="connsiteY0" fmla="*/ 0 h 684186"/>
              <a:gd name="connsiteX1" fmla="*/ 1067233 w 1396084"/>
              <a:gd name="connsiteY1" fmla="*/ 419588 h 684186"/>
              <a:gd name="connsiteX2" fmla="*/ 495209 w 1396084"/>
              <a:gd name="connsiteY2" fmla="*/ 576338 h 684186"/>
              <a:gd name="connsiteX3" fmla="*/ 0 w 1396084"/>
              <a:gd name="connsiteY3" fmla="*/ 684186 h 684186"/>
              <a:gd name="connsiteX0" fmla="*/ 1464121 w 1464121"/>
              <a:gd name="connsiteY0" fmla="*/ 0 h 378000"/>
              <a:gd name="connsiteX1" fmla="*/ 1067233 w 1464121"/>
              <a:gd name="connsiteY1" fmla="*/ 113402 h 378000"/>
              <a:gd name="connsiteX2" fmla="*/ 495209 w 1464121"/>
              <a:gd name="connsiteY2" fmla="*/ 270152 h 378000"/>
              <a:gd name="connsiteX3" fmla="*/ 0 w 1464121"/>
              <a:gd name="connsiteY3" fmla="*/ 378000 h 378000"/>
              <a:gd name="connsiteX0" fmla="*/ 1464121 w 1464121"/>
              <a:gd name="connsiteY0" fmla="*/ 0 h 378000"/>
              <a:gd name="connsiteX1" fmla="*/ 1089912 w 1464121"/>
              <a:gd name="connsiteY1" fmla="*/ 192783 h 378000"/>
              <a:gd name="connsiteX2" fmla="*/ 495209 w 1464121"/>
              <a:gd name="connsiteY2" fmla="*/ 270152 h 378000"/>
              <a:gd name="connsiteX3" fmla="*/ 0 w 1464121"/>
              <a:gd name="connsiteY3" fmla="*/ 378000 h 378000"/>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66178 w 1566178"/>
              <a:gd name="connsiteY0" fmla="*/ 0 h 287278"/>
              <a:gd name="connsiteX1" fmla="*/ 1089912 w 1566178"/>
              <a:gd name="connsiteY1" fmla="*/ 102061 h 287278"/>
              <a:gd name="connsiteX2" fmla="*/ 495209 w 1566178"/>
              <a:gd name="connsiteY2" fmla="*/ 179430 h 287278"/>
              <a:gd name="connsiteX3" fmla="*/ 0 w 1566178"/>
              <a:gd name="connsiteY3" fmla="*/ 287278 h 287278"/>
              <a:gd name="connsiteX0" fmla="*/ 1588857 w 1588857"/>
              <a:gd name="connsiteY0" fmla="*/ 0 h 241917"/>
              <a:gd name="connsiteX1" fmla="*/ 1089912 w 1588857"/>
              <a:gd name="connsiteY1" fmla="*/ 56700 h 241917"/>
              <a:gd name="connsiteX2" fmla="*/ 495209 w 1588857"/>
              <a:gd name="connsiteY2" fmla="*/ 134069 h 241917"/>
              <a:gd name="connsiteX3" fmla="*/ 0 w 1588857"/>
              <a:gd name="connsiteY3" fmla="*/ 241917 h 241917"/>
              <a:gd name="connsiteX0" fmla="*/ 1588857 w 1588857"/>
              <a:gd name="connsiteY0" fmla="*/ 0 h 264597"/>
              <a:gd name="connsiteX1" fmla="*/ 1089912 w 1588857"/>
              <a:gd name="connsiteY1" fmla="*/ 56700 h 264597"/>
              <a:gd name="connsiteX2" fmla="*/ 495209 w 1588857"/>
              <a:gd name="connsiteY2" fmla="*/ 134069 h 264597"/>
              <a:gd name="connsiteX3" fmla="*/ 0 w 1588857"/>
              <a:gd name="connsiteY3" fmla="*/ 264597 h 264597"/>
              <a:gd name="connsiteX0" fmla="*/ 2031103 w 2031103"/>
              <a:gd name="connsiteY0" fmla="*/ 0 h 343978"/>
              <a:gd name="connsiteX1" fmla="*/ 1089912 w 2031103"/>
              <a:gd name="connsiteY1" fmla="*/ 136081 h 343978"/>
              <a:gd name="connsiteX2" fmla="*/ 495209 w 2031103"/>
              <a:gd name="connsiteY2" fmla="*/ 213450 h 343978"/>
              <a:gd name="connsiteX3" fmla="*/ 0 w 2031103"/>
              <a:gd name="connsiteY3" fmla="*/ 343978 h 343978"/>
              <a:gd name="connsiteX0" fmla="*/ 2031103 w 2031103"/>
              <a:gd name="connsiteY0" fmla="*/ 2966 h 346944"/>
              <a:gd name="connsiteX1" fmla="*/ 1089912 w 2031103"/>
              <a:gd name="connsiteY1" fmla="*/ 139047 h 346944"/>
              <a:gd name="connsiteX2" fmla="*/ 495209 w 2031103"/>
              <a:gd name="connsiteY2" fmla="*/ 216416 h 346944"/>
              <a:gd name="connsiteX3" fmla="*/ 0 w 2031103"/>
              <a:gd name="connsiteY3" fmla="*/ 346944 h 346944"/>
              <a:gd name="connsiteX0" fmla="*/ 2087801 w 2087801"/>
              <a:gd name="connsiteY0" fmla="*/ 2767 h 346745"/>
              <a:gd name="connsiteX1" fmla="*/ 1089912 w 2087801"/>
              <a:gd name="connsiteY1" fmla="*/ 138848 h 346745"/>
              <a:gd name="connsiteX2" fmla="*/ 495209 w 2087801"/>
              <a:gd name="connsiteY2" fmla="*/ 216217 h 346745"/>
              <a:gd name="connsiteX3" fmla="*/ 0 w 2087801"/>
              <a:gd name="connsiteY3" fmla="*/ 346745 h 346745"/>
              <a:gd name="connsiteX0" fmla="*/ 2087801 w 2087801"/>
              <a:gd name="connsiteY0" fmla="*/ 16753 h 360731"/>
              <a:gd name="connsiteX1" fmla="*/ 1776388 w 2087801"/>
              <a:gd name="connsiteY1" fmla="*/ 8538 h 360731"/>
              <a:gd name="connsiteX2" fmla="*/ 1089912 w 2087801"/>
              <a:gd name="connsiteY2" fmla="*/ 152834 h 360731"/>
              <a:gd name="connsiteX3" fmla="*/ 495209 w 2087801"/>
              <a:gd name="connsiteY3" fmla="*/ 230203 h 360731"/>
              <a:gd name="connsiteX4" fmla="*/ 0 w 2087801"/>
              <a:gd name="connsiteY4" fmla="*/ 360731 h 360731"/>
              <a:gd name="connsiteX0" fmla="*/ 2087801 w 2087801"/>
              <a:gd name="connsiteY0" fmla="*/ 83 h 344061"/>
              <a:gd name="connsiteX1" fmla="*/ 1787728 w 2087801"/>
              <a:gd name="connsiteY1" fmla="*/ 37229 h 344061"/>
              <a:gd name="connsiteX2" fmla="*/ 1089912 w 2087801"/>
              <a:gd name="connsiteY2" fmla="*/ 136164 h 344061"/>
              <a:gd name="connsiteX3" fmla="*/ 495209 w 2087801"/>
              <a:gd name="connsiteY3" fmla="*/ 213533 h 344061"/>
              <a:gd name="connsiteX4" fmla="*/ 0 w 2087801"/>
              <a:gd name="connsiteY4" fmla="*/ 344061 h 344061"/>
              <a:gd name="connsiteX0" fmla="*/ 2065122 w 2065122"/>
              <a:gd name="connsiteY0" fmla="*/ 83 h 548185"/>
              <a:gd name="connsiteX1" fmla="*/ 1765049 w 2065122"/>
              <a:gd name="connsiteY1" fmla="*/ 37229 h 548185"/>
              <a:gd name="connsiteX2" fmla="*/ 1067233 w 2065122"/>
              <a:gd name="connsiteY2" fmla="*/ 136164 h 548185"/>
              <a:gd name="connsiteX3" fmla="*/ 472530 w 2065122"/>
              <a:gd name="connsiteY3" fmla="*/ 213533 h 548185"/>
              <a:gd name="connsiteX4" fmla="*/ 0 w 2065122"/>
              <a:gd name="connsiteY4" fmla="*/ 548185 h 548185"/>
              <a:gd name="connsiteX0" fmla="*/ 2065122 w 2065122"/>
              <a:gd name="connsiteY0" fmla="*/ 83 h 548185"/>
              <a:gd name="connsiteX1" fmla="*/ 1765049 w 2065122"/>
              <a:gd name="connsiteY1" fmla="*/ 37229 h 548185"/>
              <a:gd name="connsiteX2" fmla="*/ 1067233 w 2065122"/>
              <a:gd name="connsiteY2" fmla="*/ 136164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06317 h 548185"/>
              <a:gd name="connsiteX4" fmla="*/ 0 w 2065122"/>
              <a:gd name="connsiteY4" fmla="*/ 548185 h 548185"/>
              <a:gd name="connsiteX0" fmla="*/ 2065122 w 2065122"/>
              <a:gd name="connsiteY0" fmla="*/ 83 h 548185"/>
              <a:gd name="connsiteX1" fmla="*/ 1765049 w 2065122"/>
              <a:gd name="connsiteY1" fmla="*/ 37229 h 548185"/>
              <a:gd name="connsiteX2" fmla="*/ 1123931 w 2065122"/>
              <a:gd name="connsiteY2" fmla="*/ 294927 h 548185"/>
              <a:gd name="connsiteX3" fmla="*/ 585927 w 2065122"/>
              <a:gd name="connsiteY3" fmla="*/ 451678 h 548185"/>
              <a:gd name="connsiteX4" fmla="*/ 0 w 2065122"/>
              <a:gd name="connsiteY4" fmla="*/ 548185 h 548185"/>
              <a:gd name="connsiteX0" fmla="*/ 2087801 w 2087801"/>
              <a:gd name="connsiteY0" fmla="*/ 83 h 604886"/>
              <a:gd name="connsiteX1" fmla="*/ 1787728 w 2087801"/>
              <a:gd name="connsiteY1" fmla="*/ 37229 h 604886"/>
              <a:gd name="connsiteX2" fmla="*/ 1146610 w 2087801"/>
              <a:gd name="connsiteY2" fmla="*/ 294927 h 604886"/>
              <a:gd name="connsiteX3" fmla="*/ 608606 w 2087801"/>
              <a:gd name="connsiteY3" fmla="*/ 451678 h 604886"/>
              <a:gd name="connsiteX4" fmla="*/ 0 w 2087801"/>
              <a:gd name="connsiteY4" fmla="*/ 604886 h 604886"/>
              <a:gd name="connsiteX0" fmla="*/ 2070040 w 2070040"/>
              <a:gd name="connsiteY0" fmla="*/ 83 h 516080"/>
              <a:gd name="connsiteX1" fmla="*/ 1769967 w 2070040"/>
              <a:gd name="connsiteY1" fmla="*/ 37229 h 516080"/>
              <a:gd name="connsiteX2" fmla="*/ 1128849 w 2070040"/>
              <a:gd name="connsiteY2" fmla="*/ 294927 h 516080"/>
              <a:gd name="connsiteX3" fmla="*/ 590845 w 2070040"/>
              <a:gd name="connsiteY3" fmla="*/ 451678 h 516080"/>
              <a:gd name="connsiteX4" fmla="*/ 0 w 2070040"/>
              <a:gd name="connsiteY4" fmla="*/ 516080 h 516080"/>
              <a:gd name="connsiteX0" fmla="*/ 2070040 w 2070040"/>
              <a:gd name="connsiteY0" fmla="*/ 32977 h 548974"/>
              <a:gd name="connsiteX1" fmla="*/ 1769967 w 2070040"/>
              <a:gd name="connsiteY1" fmla="*/ 70123 h 548974"/>
              <a:gd name="connsiteX2" fmla="*/ 1128849 w 2070040"/>
              <a:gd name="connsiteY2" fmla="*/ 327821 h 548974"/>
              <a:gd name="connsiteX3" fmla="*/ 235609 w 2070040"/>
              <a:gd name="connsiteY3" fmla="*/ 5022 h 548974"/>
              <a:gd name="connsiteX4" fmla="*/ 0 w 2070040"/>
              <a:gd name="connsiteY4" fmla="*/ 548974 h 548974"/>
              <a:gd name="connsiteX0" fmla="*/ 2070040 w 2070040"/>
              <a:gd name="connsiteY0" fmla="*/ 32977 h 548974"/>
              <a:gd name="connsiteX1" fmla="*/ 1769967 w 2070040"/>
              <a:gd name="connsiteY1" fmla="*/ 70123 h 548974"/>
              <a:gd name="connsiteX2" fmla="*/ 1128849 w 2070040"/>
              <a:gd name="connsiteY2" fmla="*/ 327821 h 548974"/>
              <a:gd name="connsiteX3" fmla="*/ 235609 w 2070040"/>
              <a:gd name="connsiteY3" fmla="*/ 5022 h 548974"/>
              <a:gd name="connsiteX4" fmla="*/ 0 w 2070040"/>
              <a:gd name="connsiteY4" fmla="*/ 548974 h 548974"/>
              <a:gd name="connsiteX0" fmla="*/ 2070040 w 2070040"/>
              <a:gd name="connsiteY0" fmla="*/ 362609 h 878606"/>
              <a:gd name="connsiteX1" fmla="*/ 1769967 w 2070040"/>
              <a:gd name="connsiteY1" fmla="*/ 399755 h 878606"/>
              <a:gd name="connsiteX2" fmla="*/ 302925 w 2070040"/>
              <a:gd name="connsiteY2" fmla="*/ 293 h 878606"/>
              <a:gd name="connsiteX3" fmla="*/ 235609 w 2070040"/>
              <a:gd name="connsiteY3" fmla="*/ 334654 h 878606"/>
              <a:gd name="connsiteX4" fmla="*/ 0 w 2070040"/>
              <a:gd name="connsiteY4" fmla="*/ 878606 h 878606"/>
              <a:gd name="connsiteX0" fmla="*/ 2070040 w 2070040"/>
              <a:gd name="connsiteY0" fmla="*/ 734341 h 1250338"/>
              <a:gd name="connsiteX1" fmla="*/ 517760 w 2070040"/>
              <a:gd name="connsiteY1" fmla="*/ 7760 h 1250338"/>
              <a:gd name="connsiteX2" fmla="*/ 302925 w 2070040"/>
              <a:gd name="connsiteY2" fmla="*/ 372025 h 1250338"/>
              <a:gd name="connsiteX3" fmla="*/ 235609 w 2070040"/>
              <a:gd name="connsiteY3" fmla="*/ 706386 h 1250338"/>
              <a:gd name="connsiteX4" fmla="*/ 0 w 2070040"/>
              <a:gd name="connsiteY4" fmla="*/ 1250338 h 1250338"/>
              <a:gd name="connsiteX0" fmla="*/ 808952 w 808952"/>
              <a:gd name="connsiteY0" fmla="*/ 10 h 1475105"/>
              <a:gd name="connsiteX1" fmla="*/ 517760 w 808952"/>
              <a:gd name="connsiteY1" fmla="*/ 232527 h 1475105"/>
              <a:gd name="connsiteX2" fmla="*/ 302925 w 808952"/>
              <a:gd name="connsiteY2" fmla="*/ 596792 h 1475105"/>
              <a:gd name="connsiteX3" fmla="*/ 235609 w 808952"/>
              <a:gd name="connsiteY3" fmla="*/ 931153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235609 w 808952"/>
              <a:gd name="connsiteY3" fmla="*/ 931153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0 w 808952"/>
              <a:gd name="connsiteY4" fmla="*/ 1475105 h 1475105"/>
              <a:gd name="connsiteX0" fmla="*/ 808952 w 808952"/>
              <a:gd name="connsiteY0" fmla="*/ 10 h 1475105"/>
              <a:gd name="connsiteX1" fmla="*/ 517760 w 808952"/>
              <a:gd name="connsiteY1" fmla="*/ 232527 h 1475105"/>
              <a:gd name="connsiteX2" fmla="*/ 302925 w 808952"/>
              <a:gd name="connsiteY2" fmla="*/ 596792 h 1475105"/>
              <a:gd name="connsiteX3" fmla="*/ 191204 w 808952"/>
              <a:gd name="connsiteY3" fmla="*/ 913392 h 1475105"/>
              <a:gd name="connsiteX4" fmla="*/ 43841 w 808952"/>
              <a:gd name="connsiteY4" fmla="*/ 1215701 h 1475105"/>
              <a:gd name="connsiteX5" fmla="*/ 0 w 808952"/>
              <a:gd name="connsiteY5" fmla="*/ 1475105 h 1475105"/>
              <a:gd name="connsiteX0" fmla="*/ 776654 w 776654"/>
              <a:gd name="connsiteY0" fmla="*/ 10 h 1386300"/>
              <a:gd name="connsiteX1" fmla="*/ 485462 w 776654"/>
              <a:gd name="connsiteY1" fmla="*/ 232527 h 1386300"/>
              <a:gd name="connsiteX2" fmla="*/ 270627 w 776654"/>
              <a:gd name="connsiteY2" fmla="*/ 596792 h 1386300"/>
              <a:gd name="connsiteX3" fmla="*/ 158906 w 776654"/>
              <a:gd name="connsiteY3" fmla="*/ 913392 h 1386300"/>
              <a:gd name="connsiteX4" fmla="*/ 11543 w 776654"/>
              <a:gd name="connsiteY4" fmla="*/ 1215701 h 1386300"/>
              <a:gd name="connsiteX5" fmla="*/ 12106 w 776654"/>
              <a:gd name="connsiteY5" fmla="*/ 1386300 h 1386300"/>
              <a:gd name="connsiteX0" fmla="*/ 772149 w 772149"/>
              <a:gd name="connsiteY0" fmla="*/ 10 h 1386300"/>
              <a:gd name="connsiteX1" fmla="*/ 480957 w 772149"/>
              <a:gd name="connsiteY1" fmla="*/ 232527 h 1386300"/>
              <a:gd name="connsiteX2" fmla="*/ 266122 w 772149"/>
              <a:gd name="connsiteY2" fmla="*/ 596792 h 1386300"/>
              <a:gd name="connsiteX3" fmla="*/ 154401 w 772149"/>
              <a:gd name="connsiteY3" fmla="*/ 913392 h 1386300"/>
              <a:gd name="connsiteX4" fmla="*/ 7038 w 772149"/>
              <a:gd name="connsiteY4" fmla="*/ 1215701 h 1386300"/>
              <a:gd name="connsiteX5" fmla="*/ 7601 w 772149"/>
              <a:gd name="connsiteY5" fmla="*/ 1386300 h 1386300"/>
              <a:gd name="connsiteX0" fmla="*/ 785335 w 785335"/>
              <a:gd name="connsiteY0" fmla="*/ 10 h 1386300"/>
              <a:gd name="connsiteX1" fmla="*/ 494143 w 785335"/>
              <a:gd name="connsiteY1" fmla="*/ 232527 h 1386300"/>
              <a:gd name="connsiteX2" fmla="*/ 279308 w 785335"/>
              <a:gd name="connsiteY2" fmla="*/ 596792 h 1386300"/>
              <a:gd name="connsiteX3" fmla="*/ 167587 w 785335"/>
              <a:gd name="connsiteY3" fmla="*/ 913392 h 1386300"/>
              <a:gd name="connsiteX4" fmla="*/ 20224 w 785335"/>
              <a:gd name="connsiteY4" fmla="*/ 1215701 h 1386300"/>
              <a:gd name="connsiteX5" fmla="*/ 20787 w 785335"/>
              <a:gd name="connsiteY5" fmla="*/ 1386300 h 1386300"/>
              <a:gd name="connsiteX0" fmla="*/ 776654 w 776654"/>
              <a:gd name="connsiteY0" fmla="*/ 10 h 1386300"/>
              <a:gd name="connsiteX1" fmla="*/ 485462 w 776654"/>
              <a:gd name="connsiteY1" fmla="*/ 232527 h 1386300"/>
              <a:gd name="connsiteX2" fmla="*/ 270627 w 776654"/>
              <a:gd name="connsiteY2" fmla="*/ 596792 h 1386300"/>
              <a:gd name="connsiteX3" fmla="*/ 158906 w 776654"/>
              <a:gd name="connsiteY3" fmla="*/ 913392 h 1386300"/>
              <a:gd name="connsiteX4" fmla="*/ 11543 w 776654"/>
              <a:gd name="connsiteY4" fmla="*/ 1215701 h 1386300"/>
              <a:gd name="connsiteX5" fmla="*/ 12106 w 776654"/>
              <a:gd name="connsiteY5" fmla="*/ 1386300 h 1386300"/>
              <a:gd name="connsiteX0" fmla="*/ 764548 w 764548"/>
              <a:gd name="connsiteY0" fmla="*/ 10 h 1386300"/>
              <a:gd name="connsiteX1" fmla="*/ 473356 w 764548"/>
              <a:gd name="connsiteY1" fmla="*/ 232527 h 1386300"/>
              <a:gd name="connsiteX2" fmla="*/ 258521 w 764548"/>
              <a:gd name="connsiteY2" fmla="*/ 596792 h 1386300"/>
              <a:gd name="connsiteX3" fmla="*/ 146800 w 764548"/>
              <a:gd name="connsiteY3" fmla="*/ 913392 h 1386300"/>
              <a:gd name="connsiteX4" fmla="*/ 43842 w 764548"/>
              <a:gd name="connsiteY4" fmla="*/ 1206821 h 1386300"/>
              <a:gd name="connsiteX5" fmla="*/ 0 w 764548"/>
              <a:gd name="connsiteY5" fmla="*/ 1386300 h 138630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473356 w 764548"/>
              <a:gd name="connsiteY1" fmla="*/ 232517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764548 w 764548"/>
              <a:gd name="connsiteY0" fmla="*/ 0 h 1386290"/>
              <a:gd name="connsiteX1" fmla="*/ 508880 w 764548"/>
              <a:gd name="connsiteY1" fmla="*/ 250279 h 1386290"/>
              <a:gd name="connsiteX2" fmla="*/ 258521 w 764548"/>
              <a:gd name="connsiteY2" fmla="*/ 596782 h 1386290"/>
              <a:gd name="connsiteX3" fmla="*/ 146800 w 764548"/>
              <a:gd name="connsiteY3" fmla="*/ 913382 h 1386290"/>
              <a:gd name="connsiteX4" fmla="*/ 43842 w 764548"/>
              <a:gd name="connsiteY4" fmla="*/ 1206811 h 1386290"/>
              <a:gd name="connsiteX5" fmla="*/ 0 w 764548"/>
              <a:gd name="connsiteY5" fmla="*/ 1386290 h 1386290"/>
              <a:gd name="connsiteX0" fmla="*/ 1103272 w 1103272"/>
              <a:gd name="connsiteY0" fmla="*/ 0 h 1720385"/>
              <a:gd name="connsiteX1" fmla="*/ 508880 w 1103272"/>
              <a:gd name="connsiteY1" fmla="*/ 584374 h 1720385"/>
              <a:gd name="connsiteX2" fmla="*/ 258521 w 1103272"/>
              <a:gd name="connsiteY2" fmla="*/ 930877 h 1720385"/>
              <a:gd name="connsiteX3" fmla="*/ 146800 w 1103272"/>
              <a:gd name="connsiteY3" fmla="*/ 1247477 h 1720385"/>
              <a:gd name="connsiteX4" fmla="*/ 43842 w 1103272"/>
              <a:gd name="connsiteY4" fmla="*/ 1540906 h 1720385"/>
              <a:gd name="connsiteX5" fmla="*/ 0 w 1103272"/>
              <a:gd name="connsiteY5" fmla="*/ 1720385 h 1720385"/>
              <a:gd name="connsiteX0" fmla="*/ 1103272 w 1103272"/>
              <a:gd name="connsiteY0" fmla="*/ 0 h 1720385"/>
              <a:gd name="connsiteX1" fmla="*/ 508880 w 1103272"/>
              <a:gd name="connsiteY1" fmla="*/ 584374 h 1720385"/>
              <a:gd name="connsiteX2" fmla="*/ 146800 w 1103272"/>
              <a:gd name="connsiteY2" fmla="*/ 1247477 h 1720385"/>
              <a:gd name="connsiteX3" fmla="*/ 43842 w 1103272"/>
              <a:gd name="connsiteY3" fmla="*/ 1540906 h 1720385"/>
              <a:gd name="connsiteX4" fmla="*/ 0 w 1103272"/>
              <a:gd name="connsiteY4" fmla="*/ 1720385 h 1720385"/>
              <a:gd name="connsiteX0" fmla="*/ 1103272 w 1103272"/>
              <a:gd name="connsiteY0" fmla="*/ 0 h 1720385"/>
              <a:gd name="connsiteX1" fmla="*/ 508880 w 1103272"/>
              <a:gd name="connsiteY1" fmla="*/ 584374 h 1720385"/>
              <a:gd name="connsiteX2" fmla="*/ 146800 w 1103272"/>
              <a:gd name="connsiteY2" fmla="*/ 1247477 h 1720385"/>
              <a:gd name="connsiteX3" fmla="*/ 0 w 1103272"/>
              <a:gd name="connsiteY3" fmla="*/ 1720385 h 1720385"/>
              <a:gd name="connsiteX0" fmla="*/ 1103272 w 1103272"/>
              <a:gd name="connsiteY0" fmla="*/ 0 h 1720385"/>
              <a:gd name="connsiteX1" fmla="*/ 623117 w 1103272"/>
              <a:gd name="connsiteY1" fmla="*/ 531836 h 1720385"/>
              <a:gd name="connsiteX2" fmla="*/ 146800 w 1103272"/>
              <a:gd name="connsiteY2" fmla="*/ 1247477 h 1720385"/>
              <a:gd name="connsiteX3" fmla="*/ 0 w 1103272"/>
              <a:gd name="connsiteY3" fmla="*/ 1720385 h 1720385"/>
              <a:gd name="connsiteX0" fmla="*/ 1103272 w 1103272"/>
              <a:gd name="connsiteY0" fmla="*/ 0 h 1720385"/>
              <a:gd name="connsiteX1" fmla="*/ 623117 w 1103272"/>
              <a:gd name="connsiteY1" fmla="*/ 531836 h 1720385"/>
              <a:gd name="connsiteX2" fmla="*/ 384432 w 1103272"/>
              <a:gd name="connsiteY2" fmla="*/ 861404 h 1720385"/>
              <a:gd name="connsiteX3" fmla="*/ 0 w 1103272"/>
              <a:gd name="connsiteY3" fmla="*/ 1720385 h 1720385"/>
              <a:gd name="connsiteX0" fmla="*/ 863914 w 863914"/>
              <a:gd name="connsiteY0" fmla="*/ 0 h 1181820"/>
              <a:gd name="connsiteX1" fmla="*/ 383759 w 863914"/>
              <a:gd name="connsiteY1" fmla="*/ 531836 h 1181820"/>
              <a:gd name="connsiteX2" fmla="*/ 145074 w 863914"/>
              <a:gd name="connsiteY2" fmla="*/ 861404 h 1181820"/>
              <a:gd name="connsiteX3" fmla="*/ 0 w 863914"/>
              <a:gd name="connsiteY3" fmla="*/ 1181820 h 1181820"/>
              <a:gd name="connsiteX0" fmla="*/ 863914 w 863914"/>
              <a:gd name="connsiteY0" fmla="*/ 0 h 1181820"/>
              <a:gd name="connsiteX1" fmla="*/ 383759 w 863914"/>
              <a:gd name="connsiteY1" fmla="*/ 531836 h 1181820"/>
              <a:gd name="connsiteX2" fmla="*/ 0 w 863914"/>
              <a:gd name="connsiteY2" fmla="*/ 1181820 h 1181820"/>
              <a:gd name="connsiteX0" fmla="*/ 480155 w 480155"/>
              <a:gd name="connsiteY0" fmla="*/ 0 h 531836"/>
              <a:gd name="connsiteX1" fmla="*/ 0 w 480155"/>
              <a:gd name="connsiteY1" fmla="*/ 531836 h 531836"/>
            </a:gdLst>
            <a:ahLst/>
            <a:cxnLst>
              <a:cxn ang="0">
                <a:pos x="connsiteX0" y="connsiteY0"/>
              </a:cxn>
              <a:cxn ang="0">
                <a:pos x="connsiteX1" y="connsiteY1"/>
              </a:cxn>
            </a:cxnLst>
            <a:rect l="l" t="t" r="r" b="b"/>
            <a:pathLst>
              <a:path w="480155" h="531836">
                <a:moveTo>
                  <a:pt x="480155" y="0"/>
                </a:moveTo>
                <a:cubicBezTo>
                  <a:pt x="417481" y="105198"/>
                  <a:pt x="143986" y="334866"/>
                  <a:pt x="0" y="531836"/>
                </a:cubicBezTo>
              </a:path>
            </a:pathLst>
          </a:custGeom>
          <a:ln w="254000">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59" name="Group 58"/>
          <p:cNvGrpSpPr/>
          <p:nvPr/>
        </p:nvGrpSpPr>
        <p:grpSpPr>
          <a:xfrm>
            <a:off x="532241" y="192784"/>
            <a:ext cx="8528129" cy="6631569"/>
            <a:chOff x="532241" y="192784"/>
            <a:chExt cx="8528129" cy="6631569"/>
          </a:xfrm>
        </p:grpSpPr>
        <p:sp>
          <p:nvSpPr>
            <p:cNvPr id="25" name="Freeform 24"/>
            <p:cNvSpPr/>
            <p:nvPr/>
          </p:nvSpPr>
          <p:spPr>
            <a:xfrm>
              <a:off x="6542971" y="1054035"/>
              <a:ext cx="601000" cy="216070"/>
            </a:xfrm>
            <a:custGeom>
              <a:avLst/>
              <a:gdLst>
                <a:gd name="connsiteX0" fmla="*/ 601000 w 601000"/>
                <a:gd name="connsiteY0" fmla="*/ 216070 h 216070"/>
                <a:gd name="connsiteX1" fmla="*/ 385547 w 601000"/>
                <a:gd name="connsiteY1" fmla="*/ 34626 h 216070"/>
                <a:gd name="connsiteX2" fmla="*/ 238132 w 601000"/>
                <a:gd name="connsiteY2" fmla="*/ 606 h 216070"/>
                <a:gd name="connsiteX3" fmla="*/ 0 w 601000"/>
                <a:gd name="connsiteY3" fmla="*/ 11946 h 216070"/>
                <a:gd name="connsiteX4" fmla="*/ 0 w 601000"/>
                <a:gd name="connsiteY4" fmla="*/ 11946 h 21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00" h="216070">
                  <a:moveTo>
                    <a:pt x="601000" y="216070"/>
                  </a:moveTo>
                  <a:cubicBezTo>
                    <a:pt x="523512" y="143303"/>
                    <a:pt x="446025" y="70537"/>
                    <a:pt x="385547" y="34626"/>
                  </a:cubicBezTo>
                  <a:cubicBezTo>
                    <a:pt x="325069" y="-1285"/>
                    <a:pt x="302390" y="4386"/>
                    <a:pt x="238132" y="606"/>
                  </a:cubicBezTo>
                  <a:cubicBezTo>
                    <a:pt x="173874" y="-3174"/>
                    <a:pt x="0" y="11946"/>
                    <a:pt x="0" y="11946"/>
                  </a:cubicBezTo>
                  <a:lnTo>
                    <a:pt x="0" y="11946"/>
                  </a:ln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6" name="Freeform 25"/>
            <p:cNvSpPr/>
            <p:nvPr/>
          </p:nvSpPr>
          <p:spPr>
            <a:xfrm rot="5400000">
              <a:off x="7522758" y="2659601"/>
              <a:ext cx="282852" cy="725758"/>
            </a:xfrm>
            <a:custGeom>
              <a:avLst/>
              <a:gdLst>
                <a:gd name="connsiteX0" fmla="*/ 396888 w 396888"/>
                <a:gd name="connsiteY0" fmla="*/ 419588 h 419588"/>
                <a:gd name="connsiteX1" fmla="*/ 170095 w 396888"/>
                <a:gd name="connsiteY1" fmla="*/ 362887 h 419588"/>
                <a:gd name="connsiteX2" fmla="*/ 102057 w 396888"/>
                <a:gd name="connsiteY2" fmla="*/ 306186 h 419588"/>
                <a:gd name="connsiteX3" fmla="*/ 22680 w 396888"/>
                <a:gd name="connsiteY3" fmla="*/ 204124 h 419588"/>
                <a:gd name="connsiteX4" fmla="*/ 0 w 396888"/>
                <a:gd name="connsiteY4" fmla="*/ 0 h 419588"/>
                <a:gd name="connsiteX0" fmla="*/ 379441 w 379441"/>
                <a:gd name="connsiteY0" fmla="*/ 612362 h 612362"/>
                <a:gd name="connsiteX1" fmla="*/ 152648 w 379441"/>
                <a:gd name="connsiteY1" fmla="*/ 555661 h 612362"/>
                <a:gd name="connsiteX2" fmla="*/ 84610 w 379441"/>
                <a:gd name="connsiteY2" fmla="*/ 498960 h 612362"/>
                <a:gd name="connsiteX3" fmla="*/ 5233 w 379441"/>
                <a:gd name="connsiteY3" fmla="*/ 396898 h 612362"/>
                <a:gd name="connsiteX4" fmla="*/ 243378 w 379441"/>
                <a:gd name="connsiteY4" fmla="*/ 0 h 612362"/>
                <a:gd name="connsiteX0" fmla="*/ 334084 w 334084"/>
                <a:gd name="connsiteY0" fmla="*/ 725758 h 725758"/>
                <a:gd name="connsiteX1" fmla="*/ 152648 w 334084"/>
                <a:gd name="connsiteY1" fmla="*/ 555661 h 725758"/>
                <a:gd name="connsiteX2" fmla="*/ 84610 w 334084"/>
                <a:gd name="connsiteY2" fmla="*/ 498960 h 725758"/>
                <a:gd name="connsiteX3" fmla="*/ 5233 w 334084"/>
                <a:gd name="connsiteY3" fmla="*/ 396898 h 725758"/>
                <a:gd name="connsiteX4" fmla="*/ 243378 w 334084"/>
                <a:gd name="connsiteY4" fmla="*/ 0 h 725758"/>
                <a:gd name="connsiteX0" fmla="*/ 272581 w 272581"/>
                <a:gd name="connsiteY0" fmla="*/ 725758 h 725758"/>
                <a:gd name="connsiteX1" fmla="*/ 91145 w 272581"/>
                <a:gd name="connsiteY1" fmla="*/ 555661 h 725758"/>
                <a:gd name="connsiteX2" fmla="*/ 23107 w 272581"/>
                <a:gd name="connsiteY2" fmla="*/ 498960 h 725758"/>
                <a:gd name="connsiteX3" fmla="*/ 11771 w 272581"/>
                <a:gd name="connsiteY3" fmla="*/ 181445 h 725758"/>
                <a:gd name="connsiteX4" fmla="*/ 181875 w 272581"/>
                <a:gd name="connsiteY4" fmla="*/ 0 h 725758"/>
                <a:gd name="connsiteX0" fmla="*/ 282852 w 282852"/>
                <a:gd name="connsiteY0" fmla="*/ 725758 h 725758"/>
                <a:gd name="connsiteX1" fmla="*/ 101416 w 282852"/>
                <a:gd name="connsiteY1" fmla="*/ 555661 h 725758"/>
                <a:gd name="connsiteX2" fmla="*/ 10701 w 282852"/>
                <a:gd name="connsiteY2" fmla="*/ 396903 h 725758"/>
                <a:gd name="connsiteX3" fmla="*/ 22042 w 282852"/>
                <a:gd name="connsiteY3" fmla="*/ 181445 h 725758"/>
                <a:gd name="connsiteX4" fmla="*/ 192146 w 282852"/>
                <a:gd name="connsiteY4" fmla="*/ 0 h 72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52" h="725758">
                  <a:moveTo>
                    <a:pt x="282852" y="725758"/>
                  </a:moveTo>
                  <a:cubicBezTo>
                    <a:pt x="194024" y="706857"/>
                    <a:pt x="146774" y="610470"/>
                    <a:pt x="101416" y="555661"/>
                  </a:cubicBezTo>
                  <a:cubicBezTo>
                    <a:pt x="56058" y="500852"/>
                    <a:pt x="23930" y="459272"/>
                    <a:pt x="10701" y="396903"/>
                  </a:cubicBezTo>
                  <a:cubicBezTo>
                    <a:pt x="-2528" y="334534"/>
                    <a:pt x="-8199" y="247596"/>
                    <a:pt x="22042" y="181445"/>
                  </a:cubicBezTo>
                  <a:cubicBezTo>
                    <a:pt x="52283" y="115295"/>
                    <a:pt x="192146" y="0"/>
                    <a:pt x="192146"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nvGrpSpPr>
            <p:cNvPr id="58" name="Group 57"/>
            <p:cNvGrpSpPr/>
            <p:nvPr/>
          </p:nvGrpSpPr>
          <p:grpSpPr>
            <a:xfrm>
              <a:off x="532241" y="192784"/>
              <a:ext cx="8528129" cy="6631569"/>
              <a:chOff x="532241" y="192784"/>
              <a:chExt cx="8528129" cy="6631569"/>
            </a:xfrm>
          </p:grpSpPr>
          <p:sp>
            <p:nvSpPr>
              <p:cNvPr id="5" name="Freeform 4"/>
              <p:cNvSpPr/>
              <p:nvPr/>
            </p:nvSpPr>
            <p:spPr>
              <a:xfrm>
                <a:off x="683388" y="1270104"/>
                <a:ext cx="8320284" cy="5554249"/>
              </a:xfrm>
              <a:custGeom>
                <a:avLst/>
                <a:gdLst>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084382 w 8459370"/>
                  <a:gd name="connsiteY8" fmla="*/ 2698973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29740 w 8459370"/>
                  <a:gd name="connsiteY8" fmla="*/ 2642272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62483 w 8391332"/>
                  <a:gd name="connsiteY19" fmla="*/ 32886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531632 w 8391332"/>
                  <a:gd name="connsiteY15" fmla="*/ 2256704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123783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20284"/>
                  <a:gd name="connsiteY0" fmla="*/ 5554249 h 5554249"/>
                  <a:gd name="connsiteX1" fmla="*/ 52735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46528 w 8320284"/>
                  <a:gd name="connsiteY10" fmla="*/ 3259586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889628 w 8320284"/>
                  <a:gd name="connsiteY13" fmla="*/ 3217648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951276 w 8320284"/>
                  <a:gd name="connsiteY13" fmla="*/ 3229977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0284" h="5554249">
                    <a:moveTo>
                      <a:pt x="0" y="5554249"/>
                    </a:moveTo>
                    <a:cubicBezTo>
                      <a:pt x="7560" y="5232942"/>
                      <a:pt x="80247" y="4908677"/>
                      <a:pt x="106021" y="4570110"/>
                    </a:cubicBezTo>
                    <a:cubicBezTo>
                      <a:pt x="131795" y="4231543"/>
                      <a:pt x="259332" y="3842626"/>
                      <a:pt x="367786" y="3576131"/>
                    </a:cubicBezTo>
                    <a:cubicBezTo>
                      <a:pt x="476240" y="3309636"/>
                      <a:pt x="614432" y="3136231"/>
                      <a:pt x="756746" y="2971138"/>
                    </a:cubicBezTo>
                    <a:cubicBezTo>
                      <a:pt x="899060" y="2806045"/>
                      <a:pt x="1072366" y="2678183"/>
                      <a:pt x="1221671" y="2585571"/>
                    </a:cubicBezTo>
                    <a:cubicBezTo>
                      <a:pt x="1370976" y="2492959"/>
                      <a:pt x="1493822" y="2445709"/>
                      <a:pt x="1652577" y="2415468"/>
                    </a:cubicBezTo>
                    <a:cubicBezTo>
                      <a:pt x="1811332" y="2385227"/>
                      <a:pt x="2000327" y="2394677"/>
                      <a:pt x="2174201" y="2404127"/>
                    </a:cubicBezTo>
                    <a:cubicBezTo>
                      <a:pt x="2348075" y="2413577"/>
                      <a:pt x="2548410" y="2424919"/>
                      <a:pt x="2695825" y="2472170"/>
                    </a:cubicBezTo>
                    <a:cubicBezTo>
                      <a:pt x="2843240" y="2519421"/>
                      <a:pt x="2920727" y="2613922"/>
                      <a:pt x="3058692" y="2687633"/>
                    </a:cubicBezTo>
                    <a:cubicBezTo>
                      <a:pt x="3196657" y="2761344"/>
                      <a:pt x="3388200" y="2806782"/>
                      <a:pt x="3523616" y="2914436"/>
                    </a:cubicBezTo>
                    <a:cubicBezTo>
                      <a:pt x="3659032" y="3022090"/>
                      <a:pt x="3754011" y="3252288"/>
                      <a:pt x="3871187" y="3333560"/>
                    </a:cubicBezTo>
                    <a:cubicBezTo>
                      <a:pt x="3988363" y="3414832"/>
                      <a:pt x="4071040" y="3383090"/>
                      <a:pt x="4226675" y="3402068"/>
                    </a:cubicBezTo>
                    <a:cubicBezTo>
                      <a:pt x="4382310" y="3421046"/>
                      <a:pt x="4684229" y="3476110"/>
                      <a:pt x="4804996" y="3447428"/>
                    </a:cubicBezTo>
                    <a:cubicBezTo>
                      <a:pt x="4925763" y="3418746"/>
                      <a:pt x="4849219" y="3284788"/>
                      <a:pt x="4951276" y="3229977"/>
                    </a:cubicBezTo>
                    <a:cubicBezTo>
                      <a:pt x="5053333" y="3175166"/>
                      <a:pt x="5233823" y="3203282"/>
                      <a:pt x="5417336" y="3118561"/>
                    </a:cubicBezTo>
                    <a:cubicBezTo>
                      <a:pt x="5600849" y="3033840"/>
                      <a:pt x="5887931" y="2874747"/>
                      <a:pt x="6052356" y="2721654"/>
                    </a:cubicBezTo>
                    <a:cubicBezTo>
                      <a:pt x="6216781" y="2568561"/>
                      <a:pt x="6282930" y="2366326"/>
                      <a:pt x="6403886" y="2200003"/>
                    </a:cubicBezTo>
                    <a:cubicBezTo>
                      <a:pt x="6524842" y="2033680"/>
                      <a:pt x="6625009" y="1895707"/>
                      <a:pt x="6778094" y="1723714"/>
                    </a:cubicBezTo>
                    <a:cubicBezTo>
                      <a:pt x="6931179" y="1551721"/>
                      <a:pt x="7184431" y="1343816"/>
                      <a:pt x="7322396" y="1168043"/>
                    </a:cubicBezTo>
                    <a:cubicBezTo>
                      <a:pt x="7460361" y="992270"/>
                      <a:pt x="7496270" y="812716"/>
                      <a:pt x="7605887" y="669073"/>
                    </a:cubicBezTo>
                    <a:cubicBezTo>
                      <a:pt x="7715504" y="525430"/>
                      <a:pt x="7861030" y="417698"/>
                      <a:pt x="7980096" y="306186"/>
                    </a:cubicBezTo>
                    <a:cubicBezTo>
                      <a:pt x="8099162" y="194674"/>
                      <a:pt x="8320284" y="0"/>
                      <a:pt x="8320284"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2" name="Freeform 21"/>
              <p:cNvSpPr/>
              <p:nvPr/>
            </p:nvSpPr>
            <p:spPr>
              <a:xfrm>
                <a:off x="6950918" y="192784"/>
                <a:ext cx="883371" cy="2574230"/>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371" h="2574230">
                    <a:moveTo>
                      <a:pt x="816732" y="2574230"/>
                    </a:moveTo>
                    <a:cubicBezTo>
                      <a:pt x="837521" y="2479728"/>
                      <a:pt x="869650" y="2404127"/>
                      <a:pt x="873430" y="2336086"/>
                    </a:cubicBezTo>
                    <a:cubicBezTo>
                      <a:pt x="877210" y="2268045"/>
                      <a:pt x="907450" y="2300175"/>
                      <a:pt x="839412" y="2165982"/>
                    </a:cubicBezTo>
                    <a:cubicBezTo>
                      <a:pt x="771374" y="2031789"/>
                      <a:pt x="567261" y="1704813"/>
                      <a:pt x="465204" y="1530930"/>
                    </a:cubicBezTo>
                    <a:cubicBezTo>
                      <a:pt x="363147" y="1357047"/>
                      <a:pt x="304558" y="1264435"/>
                      <a:pt x="227071" y="1122682"/>
                    </a:cubicBezTo>
                    <a:cubicBezTo>
                      <a:pt x="149584" y="980929"/>
                      <a:pt x="5949" y="803265"/>
                      <a:pt x="279" y="680413"/>
                    </a:cubicBezTo>
                    <a:cubicBezTo>
                      <a:pt x="-5391" y="557561"/>
                      <a:pt x="75876" y="498969"/>
                      <a:pt x="193052" y="385567"/>
                    </a:cubicBezTo>
                    <a:cubicBezTo>
                      <a:pt x="310228" y="272165"/>
                      <a:pt x="703336" y="0"/>
                      <a:pt x="703336"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3" name="Freeform 22"/>
              <p:cNvSpPr/>
              <p:nvPr/>
            </p:nvSpPr>
            <p:spPr>
              <a:xfrm>
                <a:off x="7790331" y="2624514"/>
                <a:ext cx="1270039" cy="993637"/>
              </a:xfrm>
              <a:custGeom>
                <a:avLst/>
                <a:gdLst>
                  <a:gd name="connsiteX0" fmla="*/ 0 w 1746304"/>
                  <a:gd name="connsiteY0" fmla="*/ 392412 h 392412"/>
                  <a:gd name="connsiteX1" fmla="*/ 192774 w 1746304"/>
                  <a:gd name="connsiteY1" fmla="*/ 120246 h 392412"/>
                  <a:gd name="connsiteX2" fmla="*/ 827794 w 1746304"/>
                  <a:gd name="connsiteY2" fmla="*/ 6844 h 392412"/>
                  <a:gd name="connsiteX3" fmla="*/ 1530851 w 1746304"/>
                  <a:gd name="connsiteY3" fmla="*/ 18184 h 392412"/>
                  <a:gd name="connsiteX4" fmla="*/ 1746304 w 1746304"/>
                  <a:gd name="connsiteY4" fmla="*/ 63545 h 392412"/>
                  <a:gd name="connsiteX0" fmla="*/ 289800 w 1559839"/>
                  <a:gd name="connsiteY0" fmla="*/ 7681 h 1089118"/>
                  <a:gd name="connsiteX1" fmla="*/ 6309 w 1559839"/>
                  <a:gd name="connsiteY1" fmla="*/ 1039640 h 1089118"/>
                  <a:gd name="connsiteX2" fmla="*/ 641329 w 1559839"/>
                  <a:gd name="connsiteY2" fmla="*/ 926238 h 1089118"/>
                  <a:gd name="connsiteX3" fmla="*/ 1344386 w 1559839"/>
                  <a:gd name="connsiteY3" fmla="*/ 937578 h 1089118"/>
                  <a:gd name="connsiteX4" fmla="*/ 1559839 w 1559839"/>
                  <a:gd name="connsiteY4" fmla="*/ 982939 h 1089118"/>
                  <a:gd name="connsiteX0" fmla="*/ 0 w 1270039"/>
                  <a:gd name="connsiteY0" fmla="*/ 19584 h 994842"/>
                  <a:gd name="connsiteX1" fmla="*/ 158755 w 1270039"/>
                  <a:gd name="connsiteY1" fmla="*/ 405150 h 994842"/>
                  <a:gd name="connsiteX2" fmla="*/ 351529 w 1270039"/>
                  <a:gd name="connsiteY2" fmla="*/ 938141 h 994842"/>
                  <a:gd name="connsiteX3" fmla="*/ 1054586 w 1270039"/>
                  <a:gd name="connsiteY3" fmla="*/ 949481 h 994842"/>
                  <a:gd name="connsiteX4" fmla="*/ 1270039 w 1270039"/>
                  <a:gd name="connsiteY4" fmla="*/ 994842 h 994842"/>
                  <a:gd name="connsiteX0" fmla="*/ 0 w 1270039"/>
                  <a:gd name="connsiteY0" fmla="*/ 17758 h 993637"/>
                  <a:gd name="connsiteX1" fmla="*/ 158755 w 1270039"/>
                  <a:gd name="connsiteY1" fmla="*/ 403324 h 993637"/>
                  <a:gd name="connsiteX2" fmla="*/ 544303 w 1270039"/>
                  <a:gd name="connsiteY2" fmla="*/ 664149 h 993637"/>
                  <a:gd name="connsiteX3" fmla="*/ 1054586 w 1270039"/>
                  <a:gd name="connsiteY3" fmla="*/ 947655 h 993637"/>
                  <a:gd name="connsiteX4" fmla="*/ 1270039 w 1270039"/>
                  <a:gd name="connsiteY4" fmla="*/ 993016 h 993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39" h="993637">
                    <a:moveTo>
                      <a:pt x="0" y="17758"/>
                    </a:moveTo>
                    <a:cubicBezTo>
                      <a:pt x="27404" y="-86195"/>
                      <a:pt x="68038" y="295592"/>
                      <a:pt x="158755" y="403324"/>
                    </a:cubicBezTo>
                    <a:cubicBezTo>
                      <a:pt x="249472" y="511056"/>
                      <a:pt x="394998" y="573427"/>
                      <a:pt x="544303" y="664149"/>
                    </a:cubicBezTo>
                    <a:cubicBezTo>
                      <a:pt x="693608" y="754871"/>
                      <a:pt x="933630" y="892844"/>
                      <a:pt x="1054586" y="947655"/>
                    </a:cubicBezTo>
                    <a:cubicBezTo>
                      <a:pt x="1175542" y="1002466"/>
                      <a:pt x="1270039" y="993016"/>
                      <a:pt x="1270039" y="993016"/>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24" name="Freeform 23"/>
              <p:cNvSpPr/>
              <p:nvPr/>
            </p:nvSpPr>
            <p:spPr>
              <a:xfrm>
                <a:off x="657698" y="795886"/>
                <a:ext cx="6304839" cy="2390718"/>
              </a:xfrm>
              <a:custGeom>
                <a:avLst/>
                <a:gdLst>
                  <a:gd name="connsiteX0" fmla="*/ 0 w 6157423"/>
                  <a:gd name="connsiteY0" fmla="*/ 2256704 h 2256704"/>
                  <a:gd name="connsiteX1" fmla="*/ 396888 w 6157423"/>
                  <a:gd name="connsiteY1" fmla="*/ 2086601 h 2256704"/>
                  <a:gd name="connsiteX2" fmla="*/ 918511 w 6157423"/>
                  <a:gd name="connsiteY2" fmla="*/ 2007219 h 2256704"/>
                  <a:gd name="connsiteX3" fmla="*/ 1394776 w 6157423"/>
                  <a:gd name="connsiteY3" fmla="*/ 1950518 h 2256704"/>
                  <a:gd name="connsiteX4" fmla="*/ 1893720 w 6157423"/>
                  <a:gd name="connsiteY4" fmla="*/ 1825776 h 2256704"/>
                  <a:gd name="connsiteX5" fmla="*/ 2426683 w 6157423"/>
                  <a:gd name="connsiteY5" fmla="*/ 1564951 h 2256704"/>
                  <a:gd name="connsiteX6" fmla="*/ 3129740 w 6157423"/>
                  <a:gd name="connsiteY6" fmla="*/ 1043300 h 2256704"/>
                  <a:gd name="connsiteX7" fmla="*/ 3594665 w 6157423"/>
                  <a:gd name="connsiteY7" fmla="*/ 589691 h 2256704"/>
                  <a:gd name="connsiteX8" fmla="*/ 3934854 w 6157423"/>
                  <a:gd name="connsiteY8" fmla="*/ 283505 h 2256704"/>
                  <a:gd name="connsiteX9" fmla="*/ 4172987 w 6157423"/>
                  <a:gd name="connsiteY9" fmla="*/ 124742 h 2256704"/>
                  <a:gd name="connsiteX10" fmla="*/ 4399780 w 6157423"/>
                  <a:gd name="connsiteY10" fmla="*/ 124742 h 2256704"/>
                  <a:gd name="connsiteX11" fmla="*/ 4819346 w 6157423"/>
                  <a:gd name="connsiteY11" fmla="*/ 192784 h 2256704"/>
                  <a:gd name="connsiteX12" fmla="*/ 5556423 w 6157423"/>
                  <a:gd name="connsiteY12" fmla="*/ 328866 h 2256704"/>
                  <a:gd name="connsiteX13" fmla="*/ 6157423 w 6157423"/>
                  <a:gd name="connsiteY13" fmla="*/ 0 h 2256704"/>
                  <a:gd name="connsiteX0" fmla="*/ 0 w 6157423"/>
                  <a:gd name="connsiteY0" fmla="*/ 2256704 h 2256704"/>
                  <a:gd name="connsiteX1" fmla="*/ 396888 w 6157423"/>
                  <a:gd name="connsiteY1" fmla="*/ 2086601 h 2256704"/>
                  <a:gd name="connsiteX2" fmla="*/ 918511 w 6157423"/>
                  <a:gd name="connsiteY2" fmla="*/ 2007219 h 2256704"/>
                  <a:gd name="connsiteX3" fmla="*/ 1394776 w 6157423"/>
                  <a:gd name="connsiteY3" fmla="*/ 1950518 h 2256704"/>
                  <a:gd name="connsiteX4" fmla="*/ 1893720 w 6157423"/>
                  <a:gd name="connsiteY4" fmla="*/ 1825776 h 2256704"/>
                  <a:gd name="connsiteX5" fmla="*/ 2426683 w 6157423"/>
                  <a:gd name="connsiteY5" fmla="*/ 1564951 h 2256704"/>
                  <a:gd name="connsiteX6" fmla="*/ 3129740 w 6157423"/>
                  <a:gd name="connsiteY6" fmla="*/ 1043300 h 2256704"/>
                  <a:gd name="connsiteX7" fmla="*/ 3594665 w 6157423"/>
                  <a:gd name="connsiteY7" fmla="*/ 589691 h 2256704"/>
                  <a:gd name="connsiteX8" fmla="*/ 3934854 w 6157423"/>
                  <a:gd name="connsiteY8" fmla="*/ 283505 h 2256704"/>
                  <a:gd name="connsiteX9" fmla="*/ 4354422 w 6157423"/>
                  <a:gd name="connsiteY9" fmla="*/ 22680 h 2256704"/>
                  <a:gd name="connsiteX10" fmla="*/ 4399780 w 6157423"/>
                  <a:gd name="connsiteY10" fmla="*/ 124742 h 2256704"/>
                  <a:gd name="connsiteX11" fmla="*/ 4819346 w 6157423"/>
                  <a:gd name="connsiteY11" fmla="*/ 192784 h 2256704"/>
                  <a:gd name="connsiteX12" fmla="*/ 5556423 w 6157423"/>
                  <a:gd name="connsiteY12" fmla="*/ 328866 h 2256704"/>
                  <a:gd name="connsiteX13" fmla="*/ 6157423 w 6157423"/>
                  <a:gd name="connsiteY13" fmla="*/ 0 h 2256704"/>
                  <a:gd name="connsiteX0" fmla="*/ 0 w 6157423"/>
                  <a:gd name="connsiteY0" fmla="*/ 2274590 h 2274590"/>
                  <a:gd name="connsiteX1" fmla="*/ 396888 w 6157423"/>
                  <a:gd name="connsiteY1" fmla="*/ 2104487 h 2274590"/>
                  <a:gd name="connsiteX2" fmla="*/ 918511 w 6157423"/>
                  <a:gd name="connsiteY2" fmla="*/ 2025105 h 2274590"/>
                  <a:gd name="connsiteX3" fmla="*/ 1394776 w 6157423"/>
                  <a:gd name="connsiteY3" fmla="*/ 1968404 h 2274590"/>
                  <a:gd name="connsiteX4" fmla="*/ 1893720 w 6157423"/>
                  <a:gd name="connsiteY4" fmla="*/ 1843662 h 2274590"/>
                  <a:gd name="connsiteX5" fmla="*/ 2426683 w 6157423"/>
                  <a:gd name="connsiteY5" fmla="*/ 1582837 h 2274590"/>
                  <a:gd name="connsiteX6" fmla="*/ 3129740 w 6157423"/>
                  <a:gd name="connsiteY6" fmla="*/ 1061186 h 2274590"/>
                  <a:gd name="connsiteX7" fmla="*/ 3594665 w 6157423"/>
                  <a:gd name="connsiteY7" fmla="*/ 607577 h 2274590"/>
                  <a:gd name="connsiteX8" fmla="*/ 3934854 w 6157423"/>
                  <a:gd name="connsiteY8" fmla="*/ 301391 h 2274590"/>
                  <a:gd name="connsiteX9" fmla="*/ 4354422 w 6157423"/>
                  <a:gd name="connsiteY9" fmla="*/ 40566 h 2274590"/>
                  <a:gd name="connsiteX10" fmla="*/ 4615233 w 6157423"/>
                  <a:gd name="connsiteY10" fmla="*/ 17886 h 2274590"/>
                  <a:gd name="connsiteX11" fmla="*/ 4819346 w 6157423"/>
                  <a:gd name="connsiteY11" fmla="*/ 210670 h 2274590"/>
                  <a:gd name="connsiteX12" fmla="*/ 5556423 w 6157423"/>
                  <a:gd name="connsiteY12" fmla="*/ 346752 h 2274590"/>
                  <a:gd name="connsiteX13" fmla="*/ 6157423 w 6157423"/>
                  <a:gd name="connsiteY13" fmla="*/ 17886 h 2274590"/>
                  <a:gd name="connsiteX0" fmla="*/ 0 w 6157423"/>
                  <a:gd name="connsiteY0" fmla="*/ 2265975 h 2265975"/>
                  <a:gd name="connsiteX1" fmla="*/ 396888 w 6157423"/>
                  <a:gd name="connsiteY1" fmla="*/ 2095872 h 2265975"/>
                  <a:gd name="connsiteX2" fmla="*/ 918511 w 6157423"/>
                  <a:gd name="connsiteY2" fmla="*/ 2016490 h 2265975"/>
                  <a:gd name="connsiteX3" fmla="*/ 1394776 w 6157423"/>
                  <a:gd name="connsiteY3" fmla="*/ 1959789 h 2265975"/>
                  <a:gd name="connsiteX4" fmla="*/ 1893720 w 6157423"/>
                  <a:gd name="connsiteY4" fmla="*/ 1835047 h 2265975"/>
                  <a:gd name="connsiteX5" fmla="*/ 2426683 w 6157423"/>
                  <a:gd name="connsiteY5" fmla="*/ 1574222 h 2265975"/>
                  <a:gd name="connsiteX6" fmla="*/ 3129740 w 6157423"/>
                  <a:gd name="connsiteY6" fmla="*/ 1052571 h 2265975"/>
                  <a:gd name="connsiteX7" fmla="*/ 3594665 w 6157423"/>
                  <a:gd name="connsiteY7" fmla="*/ 598962 h 2265975"/>
                  <a:gd name="connsiteX8" fmla="*/ 3934854 w 6157423"/>
                  <a:gd name="connsiteY8" fmla="*/ 292776 h 2265975"/>
                  <a:gd name="connsiteX9" fmla="*/ 4354422 w 6157423"/>
                  <a:gd name="connsiteY9" fmla="*/ 31951 h 2265975"/>
                  <a:gd name="connsiteX10" fmla="*/ 4615233 w 6157423"/>
                  <a:gd name="connsiteY10" fmla="*/ 9271 h 2265975"/>
                  <a:gd name="connsiteX11" fmla="*/ 4910063 w 6157423"/>
                  <a:gd name="connsiteY11" fmla="*/ 77312 h 2265975"/>
                  <a:gd name="connsiteX12" fmla="*/ 5556423 w 6157423"/>
                  <a:gd name="connsiteY12" fmla="*/ 338137 h 2265975"/>
                  <a:gd name="connsiteX13" fmla="*/ 6157423 w 6157423"/>
                  <a:gd name="connsiteY13" fmla="*/ 9271 h 2265975"/>
                  <a:gd name="connsiteX0" fmla="*/ 0 w 6304839"/>
                  <a:gd name="connsiteY0" fmla="*/ 2390718 h 2390718"/>
                  <a:gd name="connsiteX1" fmla="*/ 544304 w 6304839"/>
                  <a:gd name="connsiteY1" fmla="*/ 2095872 h 2390718"/>
                  <a:gd name="connsiteX2" fmla="*/ 1065927 w 6304839"/>
                  <a:gd name="connsiteY2" fmla="*/ 20164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493504 w 6304839"/>
                  <a:gd name="connsiteY1" fmla="*/ 1956172 h 2390718"/>
                  <a:gd name="connsiteX2" fmla="*/ 1065927 w 6304839"/>
                  <a:gd name="connsiteY2" fmla="*/ 20164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493504 w 6304839"/>
                  <a:gd name="connsiteY1" fmla="*/ 1956172 h 2390718"/>
                  <a:gd name="connsiteX2" fmla="*/ 964327 w 6304839"/>
                  <a:gd name="connsiteY2" fmla="*/ 19275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964327 w 6304839"/>
                  <a:gd name="connsiteY2" fmla="*/ 19275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862727 w 6304839"/>
                  <a:gd name="connsiteY2" fmla="*/ 19021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91904 w 6304839"/>
                  <a:gd name="connsiteY1" fmla="*/ 1993158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67244 w 6304839"/>
                  <a:gd name="connsiteY1" fmla="*/ 198082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67244 w 6304839"/>
                  <a:gd name="connsiteY1" fmla="*/ 198082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835990 w 6304839"/>
                  <a:gd name="connsiteY2" fmla="*/ 1857629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260297 w 6304839"/>
                  <a:gd name="connsiteY1" fmla="*/ 1936267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197911 w 6304839"/>
                  <a:gd name="connsiteY1" fmla="*/ 1958548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04839" h="2390718">
                    <a:moveTo>
                      <a:pt x="0" y="2390718"/>
                    </a:moveTo>
                    <a:cubicBezTo>
                      <a:pt x="121901" y="2326457"/>
                      <a:pt x="66749" y="2052595"/>
                      <a:pt x="197911" y="1958548"/>
                    </a:cubicBezTo>
                    <a:cubicBezTo>
                      <a:pt x="329073" y="1864501"/>
                      <a:pt x="641882" y="1819062"/>
                      <a:pt x="786973" y="1826436"/>
                    </a:cubicBezTo>
                    <a:cubicBezTo>
                      <a:pt x="932064" y="1833810"/>
                      <a:pt x="955213" y="1993194"/>
                      <a:pt x="1068457" y="2002794"/>
                    </a:cubicBezTo>
                    <a:cubicBezTo>
                      <a:pt x="1181701" y="2012394"/>
                      <a:pt x="1380079" y="1987747"/>
                      <a:pt x="1542192" y="1959789"/>
                    </a:cubicBezTo>
                    <a:cubicBezTo>
                      <a:pt x="1704305" y="1931831"/>
                      <a:pt x="1869152" y="1899308"/>
                      <a:pt x="2041136" y="1835047"/>
                    </a:cubicBezTo>
                    <a:cubicBezTo>
                      <a:pt x="2213121" y="1770786"/>
                      <a:pt x="2368096" y="1704635"/>
                      <a:pt x="2574099" y="1574222"/>
                    </a:cubicBezTo>
                    <a:cubicBezTo>
                      <a:pt x="2780102" y="1443809"/>
                      <a:pt x="3082492" y="1215114"/>
                      <a:pt x="3277156" y="1052571"/>
                    </a:cubicBezTo>
                    <a:cubicBezTo>
                      <a:pt x="3471820" y="890028"/>
                      <a:pt x="3607895" y="725594"/>
                      <a:pt x="3742081" y="598962"/>
                    </a:cubicBezTo>
                    <a:cubicBezTo>
                      <a:pt x="3876267" y="472330"/>
                      <a:pt x="3955644" y="387278"/>
                      <a:pt x="4082270" y="292776"/>
                    </a:cubicBezTo>
                    <a:cubicBezTo>
                      <a:pt x="4208896" y="198274"/>
                      <a:pt x="4388441" y="79202"/>
                      <a:pt x="4501838" y="31951"/>
                    </a:cubicBezTo>
                    <a:cubicBezTo>
                      <a:pt x="4615235" y="-15300"/>
                      <a:pt x="4670042" y="1711"/>
                      <a:pt x="4762649" y="9271"/>
                    </a:cubicBezTo>
                    <a:cubicBezTo>
                      <a:pt x="4855256" y="16831"/>
                      <a:pt x="4900614" y="22501"/>
                      <a:pt x="5057479" y="77312"/>
                    </a:cubicBezTo>
                    <a:cubicBezTo>
                      <a:pt x="5214344" y="132123"/>
                      <a:pt x="5495946" y="349477"/>
                      <a:pt x="5703839" y="338137"/>
                    </a:cubicBezTo>
                    <a:cubicBezTo>
                      <a:pt x="5911732" y="326797"/>
                      <a:pt x="6304839" y="9271"/>
                      <a:pt x="6304839" y="9271"/>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36" name="Freeform 35"/>
              <p:cNvSpPr/>
              <p:nvPr/>
            </p:nvSpPr>
            <p:spPr>
              <a:xfrm>
                <a:off x="532241" y="3152970"/>
                <a:ext cx="694538" cy="1723309"/>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462661 w 529300"/>
                  <a:gd name="connsiteY0" fmla="*/ 1705548 h 1705548"/>
                  <a:gd name="connsiteX1" fmla="*/ 519359 w 529300"/>
                  <a:gd name="connsiteY1" fmla="*/ 1467404 h 1705548"/>
                  <a:gd name="connsiteX2" fmla="*/ 485341 w 529300"/>
                  <a:gd name="connsiteY2" fmla="*/ 1297300 h 1705548"/>
                  <a:gd name="connsiteX3" fmla="*/ 111133 w 529300"/>
                  <a:gd name="connsiteY3" fmla="*/ 662248 h 1705548"/>
                  <a:gd name="connsiteX4" fmla="*/ 0 w 529300"/>
                  <a:gd name="connsiteY4" fmla="*/ 0 h 1705548"/>
                  <a:gd name="connsiteX0" fmla="*/ 462661 w 530078"/>
                  <a:gd name="connsiteY0" fmla="*/ 1705548 h 1705548"/>
                  <a:gd name="connsiteX1" fmla="*/ 519359 w 530078"/>
                  <a:gd name="connsiteY1" fmla="*/ 1467404 h 1705548"/>
                  <a:gd name="connsiteX2" fmla="*/ 485341 w 530078"/>
                  <a:gd name="connsiteY2" fmla="*/ 1297300 h 1705548"/>
                  <a:gd name="connsiteX3" fmla="*/ 98433 w 530078"/>
                  <a:gd name="connsiteY3" fmla="*/ 789248 h 1705548"/>
                  <a:gd name="connsiteX4" fmla="*/ 0 w 530078"/>
                  <a:gd name="connsiteY4" fmla="*/ 0 h 1705548"/>
                  <a:gd name="connsiteX0" fmla="*/ 500504 w 575349"/>
                  <a:gd name="connsiteY0" fmla="*/ 1705548 h 1705548"/>
                  <a:gd name="connsiteX1" fmla="*/ 557202 w 575349"/>
                  <a:gd name="connsiteY1" fmla="*/ 1467404 h 1705548"/>
                  <a:gd name="connsiteX2" fmla="*/ 523184 w 575349"/>
                  <a:gd name="connsiteY2" fmla="*/ 1297300 h 1705548"/>
                  <a:gd name="connsiteX3" fmla="*/ 21976 w 575349"/>
                  <a:gd name="connsiteY3" fmla="*/ 827348 h 1705548"/>
                  <a:gd name="connsiteX4" fmla="*/ 37843 w 575349"/>
                  <a:gd name="connsiteY4" fmla="*/ 0 h 1705548"/>
                  <a:gd name="connsiteX0" fmla="*/ 500504 w 636114"/>
                  <a:gd name="connsiteY0" fmla="*/ 1705548 h 1705548"/>
                  <a:gd name="connsiteX1" fmla="*/ 557202 w 636114"/>
                  <a:gd name="connsiteY1" fmla="*/ 1467404 h 1705548"/>
                  <a:gd name="connsiteX2" fmla="*/ 603113 w 636114"/>
                  <a:gd name="connsiteY2" fmla="*/ 1359464 h 1705548"/>
                  <a:gd name="connsiteX3" fmla="*/ 21976 w 636114"/>
                  <a:gd name="connsiteY3" fmla="*/ 827348 h 1705548"/>
                  <a:gd name="connsiteX4" fmla="*/ 37843 w 636114"/>
                  <a:gd name="connsiteY4" fmla="*/ 0 h 1705548"/>
                  <a:gd name="connsiteX0" fmla="*/ 500504 w 653076"/>
                  <a:gd name="connsiteY0" fmla="*/ 1705548 h 1705548"/>
                  <a:gd name="connsiteX1" fmla="*/ 610488 w 653076"/>
                  <a:gd name="connsiteY1" fmla="*/ 1502926 h 1705548"/>
                  <a:gd name="connsiteX2" fmla="*/ 603113 w 653076"/>
                  <a:gd name="connsiteY2" fmla="*/ 1359464 h 1705548"/>
                  <a:gd name="connsiteX3" fmla="*/ 21976 w 653076"/>
                  <a:gd name="connsiteY3" fmla="*/ 827348 h 1705548"/>
                  <a:gd name="connsiteX4" fmla="*/ 37843 w 653076"/>
                  <a:gd name="connsiteY4" fmla="*/ 0 h 1705548"/>
                  <a:gd name="connsiteX0" fmla="*/ 536027 w 651500"/>
                  <a:gd name="connsiteY0" fmla="*/ 1723309 h 1723309"/>
                  <a:gd name="connsiteX1" fmla="*/ 610488 w 651500"/>
                  <a:gd name="connsiteY1" fmla="*/ 1502926 h 1723309"/>
                  <a:gd name="connsiteX2" fmla="*/ 603113 w 651500"/>
                  <a:gd name="connsiteY2" fmla="*/ 1359464 h 1723309"/>
                  <a:gd name="connsiteX3" fmla="*/ 21976 w 651500"/>
                  <a:gd name="connsiteY3" fmla="*/ 827348 h 1723309"/>
                  <a:gd name="connsiteX4" fmla="*/ 37843 w 651500"/>
                  <a:gd name="connsiteY4" fmla="*/ 0 h 1723309"/>
                  <a:gd name="connsiteX0" fmla="*/ 536027 w 686326"/>
                  <a:gd name="connsiteY0" fmla="*/ 1723309 h 1723309"/>
                  <a:gd name="connsiteX1" fmla="*/ 610488 w 686326"/>
                  <a:gd name="connsiteY1" fmla="*/ 1502926 h 1723309"/>
                  <a:gd name="connsiteX2" fmla="*/ 647517 w 686326"/>
                  <a:gd name="connsiteY2" fmla="*/ 1386105 h 1723309"/>
                  <a:gd name="connsiteX3" fmla="*/ 21976 w 686326"/>
                  <a:gd name="connsiteY3" fmla="*/ 827348 h 1723309"/>
                  <a:gd name="connsiteX4" fmla="*/ 37843 w 686326"/>
                  <a:gd name="connsiteY4" fmla="*/ 0 h 1723309"/>
                  <a:gd name="connsiteX0" fmla="*/ 536027 w 694538"/>
                  <a:gd name="connsiteY0" fmla="*/ 1723309 h 1723309"/>
                  <a:gd name="connsiteX1" fmla="*/ 637130 w 694538"/>
                  <a:gd name="connsiteY1" fmla="*/ 1529567 h 1723309"/>
                  <a:gd name="connsiteX2" fmla="*/ 647517 w 694538"/>
                  <a:gd name="connsiteY2" fmla="*/ 1386105 h 1723309"/>
                  <a:gd name="connsiteX3" fmla="*/ 21976 w 694538"/>
                  <a:gd name="connsiteY3" fmla="*/ 827348 h 1723309"/>
                  <a:gd name="connsiteX4" fmla="*/ 37843 w 694538"/>
                  <a:gd name="connsiteY4" fmla="*/ 0 h 172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38" h="1723309">
                    <a:moveTo>
                      <a:pt x="536027" y="1723309"/>
                    </a:moveTo>
                    <a:cubicBezTo>
                      <a:pt x="556816" y="1628807"/>
                      <a:pt x="618548" y="1585768"/>
                      <a:pt x="637130" y="1529567"/>
                    </a:cubicBezTo>
                    <a:cubicBezTo>
                      <a:pt x="655712" y="1473366"/>
                      <a:pt x="750043" y="1503141"/>
                      <a:pt x="647517" y="1386105"/>
                    </a:cubicBezTo>
                    <a:cubicBezTo>
                      <a:pt x="544991" y="1269069"/>
                      <a:pt x="102866" y="1043565"/>
                      <a:pt x="21976" y="827348"/>
                    </a:cubicBezTo>
                    <a:cubicBezTo>
                      <a:pt x="-58914" y="611131"/>
                      <a:pt x="115330" y="141753"/>
                      <a:pt x="37843"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1" name="Freeform 70"/>
              <p:cNvSpPr/>
              <p:nvPr/>
            </p:nvSpPr>
            <p:spPr>
              <a:xfrm>
                <a:off x="4358701" y="4406420"/>
                <a:ext cx="415066" cy="796720"/>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646359 w 656300"/>
                  <a:gd name="connsiteY0" fmla="*/ 1213404 h 1213404"/>
                  <a:gd name="connsiteX1" fmla="*/ 612341 w 656300"/>
                  <a:gd name="connsiteY1" fmla="*/ 1043300 h 1213404"/>
                  <a:gd name="connsiteX2" fmla="*/ 238133 w 656300"/>
                  <a:gd name="connsiteY2" fmla="*/ 408248 h 1213404"/>
                  <a:gd name="connsiteX3" fmla="*/ 0 w 656300"/>
                  <a:gd name="connsiteY3" fmla="*/ 0 h 1213404"/>
                  <a:gd name="connsiteX0" fmla="*/ 612341 w 612341"/>
                  <a:gd name="connsiteY0" fmla="*/ 1043300 h 1043300"/>
                  <a:gd name="connsiteX1" fmla="*/ 238133 w 612341"/>
                  <a:gd name="connsiteY1" fmla="*/ 408248 h 1043300"/>
                  <a:gd name="connsiteX2" fmla="*/ 0 w 612341"/>
                  <a:gd name="connsiteY2" fmla="*/ 0 h 1043300"/>
                  <a:gd name="connsiteX0" fmla="*/ 612341 w 612341"/>
                  <a:gd name="connsiteY0" fmla="*/ 1043300 h 1043300"/>
                  <a:gd name="connsiteX1" fmla="*/ 366117 w 612341"/>
                  <a:gd name="connsiteY1" fmla="*/ 611410 h 1043300"/>
                  <a:gd name="connsiteX2" fmla="*/ 238133 w 612341"/>
                  <a:gd name="connsiteY2" fmla="*/ 408248 h 1043300"/>
                  <a:gd name="connsiteX3" fmla="*/ 0 w 612341"/>
                  <a:gd name="connsiteY3" fmla="*/ 0 h 1043300"/>
                  <a:gd name="connsiteX0" fmla="*/ 476715 w 476715"/>
                  <a:gd name="connsiteY0" fmla="*/ 809049 h 809049"/>
                  <a:gd name="connsiteX1" fmla="*/ 366117 w 476715"/>
                  <a:gd name="connsiteY1" fmla="*/ 611410 h 809049"/>
                  <a:gd name="connsiteX2" fmla="*/ 238133 w 476715"/>
                  <a:gd name="connsiteY2" fmla="*/ 408248 h 809049"/>
                  <a:gd name="connsiteX3" fmla="*/ 0 w 476715"/>
                  <a:gd name="connsiteY3" fmla="*/ 0 h 809049"/>
                  <a:gd name="connsiteX0" fmla="*/ 415066 w 415066"/>
                  <a:gd name="connsiteY0" fmla="*/ 722746 h 722746"/>
                  <a:gd name="connsiteX1" fmla="*/ 366117 w 415066"/>
                  <a:gd name="connsiteY1" fmla="*/ 611410 h 722746"/>
                  <a:gd name="connsiteX2" fmla="*/ 238133 w 415066"/>
                  <a:gd name="connsiteY2" fmla="*/ 408248 h 722746"/>
                  <a:gd name="connsiteX3" fmla="*/ 0 w 415066"/>
                  <a:gd name="connsiteY3" fmla="*/ 0 h 722746"/>
                  <a:gd name="connsiteX0" fmla="*/ 415066 w 415066"/>
                  <a:gd name="connsiteY0" fmla="*/ 722746 h 722746"/>
                  <a:gd name="connsiteX1" fmla="*/ 238133 w 415066"/>
                  <a:gd name="connsiteY1" fmla="*/ 408248 h 722746"/>
                  <a:gd name="connsiteX2" fmla="*/ 0 w 415066"/>
                  <a:gd name="connsiteY2" fmla="*/ 0 h 722746"/>
                  <a:gd name="connsiteX0" fmla="*/ 415066 w 415066"/>
                  <a:gd name="connsiteY0" fmla="*/ 796720 h 796720"/>
                  <a:gd name="connsiteX1" fmla="*/ 238133 w 415066"/>
                  <a:gd name="connsiteY1" fmla="*/ 408248 h 796720"/>
                  <a:gd name="connsiteX2" fmla="*/ 0 w 415066"/>
                  <a:gd name="connsiteY2" fmla="*/ 0 h 796720"/>
                </a:gdLst>
                <a:ahLst/>
                <a:cxnLst>
                  <a:cxn ang="0">
                    <a:pos x="connsiteX0" y="connsiteY0"/>
                  </a:cxn>
                  <a:cxn ang="0">
                    <a:pos x="connsiteX1" y="connsiteY1"/>
                  </a:cxn>
                  <a:cxn ang="0">
                    <a:pos x="connsiteX2" y="connsiteY2"/>
                  </a:cxn>
                </a:cxnLst>
                <a:rect l="l" t="t" r="r" b="b"/>
                <a:pathLst>
                  <a:path w="415066" h="796720">
                    <a:moveTo>
                      <a:pt x="415066" y="796720"/>
                    </a:moveTo>
                    <a:cubicBezTo>
                      <a:pt x="378205" y="731200"/>
                      <a:pt x="307311" y="541035"/>
                      <a:pt x="238133" y="408248"/>
                    </a:cubicBezTo>
                    <a:cubicBezTo>
                      <a:pt x="168955" y="275461"/>
                      <a:pt x="77487" y="141753"/>
                      <a:pt x="0"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grpSp>
      </p:grpSp>
      <p:cxnSp>
        <p:nvCxnSpPr>
          <p:cNvPr id="34" name="Straight Connector 33"/>
          <p:cNvCxnSpPr/>
          <p:nvPr/>
        </p:nvCxnSpPr>
        <p:spPr>
          <a:xfrm flipH="1">
            <a:off x="1039233" y="2324973"/>
            <a:ext cx="276264" cy="45943"/>
          </a:xfrm>
          <a:prstGeom prst="line">
            <a:avLst/>
          </a:prstGeom>
          <a:ln w="38100" cmpd="dbl">
            <a:solidFill>
              <a:srgbClr val="FFFFFF"/>
            </a:solidFill>
            <a:prstDash val="sys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951864" y="2767014"/>
            <a:ext cx="276264" cy="45943"/>
          </a:xfrm>
          <a:prstGeom prst="line">
            <a:avLst/>
          </a:prstGeom>
          <a:ln w="38100" cmpd="dbl">
            <a:solidFill>
              <a:srgbClr val="FFFFFF"/>
            </a:solidFill>
            <a:prstDash val="sysDash"/>
          </a:ln>
        </p:spPr>
        <p:style>
          <a:lnRef idx="2">
            <a:schemeClr val="accent1"/>
          </a:lnRef>
          <a:fillRef idx="0">
            <a:schemeClr val="accent1"/>
          </a:fillRef>
          <a:effectRef idx="1">
            <a:schemeClr val="accent1"/>
          </a:effectRef>
          <a:fontRef idx="minor">
            <a:schemeClr val="tx1"/>
          </a:fontRef>
        </p:style>
      </p:cxnSp>
      <p:sp>
        <p:nvSpPr>
          <p:cNvPr id="75" name="Freeform 74"/>
          <p:cNvSpPr/>
          <p:nvPr/>
        </p:nvSpPr>
        <p:spPr>
          <a:xfrm rot="7324637">
            <a:off x="178065" y="4661909"/>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6" name="Freeform 75"/>
          <p:cNvSpPr/>
          <p:nvPr/>
        </p:nvSpPr>
        <p:spPr>
          <a:xfrm rot="7098226">
            <a:off x="361937" y="4875857"/>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77" name="Freeform 76"/>
          <p:cNvSpPr/>
          <p:nvPr/>
        </p:nvSpPr>
        <p:spPr>
          <a:xfrm rot="18193007">
            <a:off x="572418" y="5001223"/>
            <a:ext cx="368300" cy="76200"/>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30200 w 330200"/>
              <a:gd name="connsiteY0" fmla="*/ 0 h 127000"/>
              <a:gd name="connsiteX1" fmla="*/ 177800 w 330200"/>
              <a:gd name="connsiteY1" fmla="*/ 88900 h 127000"/>
              <a:gd name="connsiteX2" fmla="*/ 0 w 330200"/>
              <a:gd name="connsiteY2" fmla="*/ 127000 h 127000"/>
              <a:gd name="connsiteX0" fmla="*/ 368300 w 368300"/>
              <a:gd name="connsiteY0" fmla="*/ 0 h 76200"/>
              <a:gd name="connsiteX1" fmla="*/ 177800 w 368300"/>
              <a:gd name="connsiteY1" fmla="*/ 38100 h 76200"/>
              <a:gd name="connsiteX2" fmla="*/ 0 w 368300"/>
              <a:gd name="connsiteY2" fmla="*/ 76200 h 76200"/>
            </a:gdLst>
            <a:ahLst/>
            <a:cxnLst>
              <a:cxn ang="0">
                <a:pos x="connsiteX0" y="connsiteY0"/>
              </a:cxn>
              <a:cxn ang="0">
                <a:pos x="connsiteX1" y="connsiteY1"/>
              </a:cxn>
              <a:cxn ang="0">
                <a:pos x="connsiteX2" y="connsiteY2"/>
              </a:cxn>
            </a:cxnLst>
            <a:rect l="l" t="t" r="r" b="b"/>
            <a:pathLst>
              <a:path w="368300" h="76200">
                <a:moveTo>
                  <a:pt x="368300" y="0"/>
                </a:moveTo>
                <a:cubicBezTo>
                  <a:pt x="284691" y="10583"/>
                  <a:pt x="239183" y="25400"/>
                  <a:pt x="177800" y="38100"/>
                </a:cubicBezTo>
                <a:lnTo>
                  <a:pt x="0" y="76200"/>
                </a:ln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90" name="TextBox 89"/>
          <p:cNvSpPr txBox="1"/>
          <p:nvPr/>
        </p:nvSpPr>
        <p:spPr>
          <a:xfrm>
            <a:off x="928245" y="3062432"/>
            <a:ext cx="772229" cy="646331"/>
          </a:xfrm>
          <a:prstGeom prst="rect">
            <a:avLst/>
          </a:prstGeom>
          <a:noFill/>
        </p:spPr>
        <p:txBody>
          <a:bodyPr wrap="none" rtlCol="0">
            <a:spAutoFit/>
          </a:bodyPr>
          <a:lstStyle/>
          <a:p>
            <a:r>
              <a:rPr lang="en-US" dirty="0" smtClean="0">
                <a:solidFill>
                  <a:srgbClr val="FFFFFF"/>
                </a:solidFill>
              </a:rPr>
              <a:t>Traffic</a:t>
            </a:r>
          </a:p>
          <a:p>
            <a:r>
              <a:rPr lang="en-US" dirty="0" smtClean="0">
                <a:solidFill>
                  <a:srgbClr val="FFFFFF"/>
                </a:solidFill>
              </a:rPr>
              <a:t>Lights</a:t>
            </a:r>
            <a:endParaRPr lang="en-US" dirty="0">
              <a:solidFill>
                <a:srgbClr val="FFFFFF"/>
              </a:solidFill>
            </a:endParaRPr>
          </a:p>
        </p:txBody>
      </p:sp>
      <p:sp>
        <p:nvSpPr>
          <p:cNvPr id="92" name="Rectangle 91"/>
          <p:cNvSpPr/>
          <p:nvPr/>
        </p:nvSpPr>
        <p:spPr>
          <a:xfrm rot="21006933">
            <a:off x="827620" y="2407904"/>
            <a:ext cx="533149" cy="14734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6" name="Rectangle 105"/>
          <p:cNvSpPr/>
          <p:nvPr/>
        </p:nvSpPr>
        <p:spPr>
          <a:xfrm rot="1524475">
            <a:off x="5414639" y="696646"/>
            <a:ext cx="1004498" cy="159129"/>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7" name="Rectangle 106"/>
          <p:cNvSpPr/>
          <p:nvPr/>
        </p:nvSpPr>
        <p:spPr>
          <a:xfrm rot="3554061">
            <a:off x="7112874" y="1600229"/>
            <a:ext cx="1074442" cy="212284"/>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8" name="Rectangle 107"/>
          <p:cNvSpPr/>
          <p:nvPr/>
        </p:nvSpPr>
        <p:spPr>
          <a:xfrm rot="361103">
            <a:off x="4841444" y="4811136"/>
            <a:ext cx="534161" cy="159129"/>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9" name="Rectangle 108"/>
          <p:cNvSpPr/>
          <p:nvPr/>
        </p:nvSpPr>
        <p:spPr>
          <a:xfrm rot="2351287">
            <a:off x="350783" y="4356296"/>
            <a:ext cx="756538" cy="139876"/>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112" name="Straight Connector 111"/>
          <p:cNvCxnSpPr/>
          <p:nvPr/>
        </p:nvCxnSpPr>
        <p:spPr>
          <a:xfrm flipV="1">
            <a:off x="263656" y="3370864"/>
            <a:ext cx="15124" cy="241896"/>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flipV="1">
            <a:off x="398321" y="4284505"/>
            <a:ext cx="353980" cy="305771"/>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1" idx="3"/>
          </p:cNvCxnSpPr>
          <p:nvPr/>
        </p:nvCxnSpPr>
        <p:spPr>
          <a:xfrm flipH="1" flipV="1">
            <a:off x="1820894" y="3265984"/>
            <a:ext cx="65422" cy="209672"/>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21" name="Freeform 120"/>
          <p:cNvSpPr/>
          <p:nvPr/>
        </p:nvSpPr>
        <p:spPr>
          <a:xfrm rot="2927371">
            <a:off x="1317411" y="2763259"/>
            <a:ext cx="212887" cy="78995"/>
          </a:xfrm>
          <a:custGeom>
            <a:avLst/>
            <a:gdLst>
              <a:gd name="connsiteX0" fmla="*/ 292100 w 292100"/>
              <a:gd name="connsiteY0" fmla="*/ 0 h 177800"/>
              <a:gd name="connsiteX1" fmla="*/ 76200 w 292100"/>
              <a:gd name="connsiteY1" fmla="*/ 50800 h 177800"/>
              <a:gd name="connsiteX2" fmla="*/ 0 w 292100"/>
              <a:gd name="connsiteY2" fmla="*/ 177800 h 177800"/>
              <a:gd name="connsiteX0" fmla="*/ 330200 w 330200"/>
              <a:gd name="connsiteY0" fmla="*/ 0 h 127000"/>
              <a:gd name="connsiteX1" fmla="*/ 114300 w 330200"/>
              <a:gd name="connsiteY1" fmla="*/ 50800 h 127000"/>
              <a:gd name="connsiteX2" fmla="*/ 0 w 330200"/>
              <a:gd name="connsiteY2" fmla="*/ 127000 h 127000"/>
              <a:gd name="connsiteX0" fmla="*/ 360803 w 360803"/>
              <a:gd name="connsiteY0" fmla="*/ 0 h 63693"/>
              <a:gd name="connsiteX1" fmla="*/ 144903 w 360803"/>
              <a:gd name="connsiteY1" fmla="*/ 50800 h 63693"/>
              <a:gd name="connsiteX2" fmla="*/ 0 w 360803"/>
              <a:gd name="connsiteY2" fmla="*/ 60696 h 63693"/>
              <a:gd name="connsiteX0" fmla="*/ 360803 w 360803"/>
              <a:gd name="connsiteY0" fmla="*/ 0 h 61533"/>
              <a:gd name="connsiteX1" fmla="*/ 216310 w 360803"/>
              <a:gd name="connsiteY1" fmla="*/ 45700 h 61533"/>
              <a:gd name="connsiteX2" fmla="*/ 0 w 360803"/>
              <a:gd name="connsiteY2" fmla="*/ 60696 h 61533"/>
              <a:gd name="connsiteX0" fmla="*/ 304697 w 304697"/>
              <a:gd name="connsiteY0" fmla="*/ 0 h 81935"/>
              <a:gd name="connsiteX1" fmla="*/ 216310 w 304697"/>
              <a:gd name="connsiteY1" fmla="*/ 66102 h 81935"/>
              <a:gd name="connsiteX2" fmla="*/ 0 w 304697"/>
              <a:gd name="connsiteY2" fmla="*/ 81098 h 81935"/>
              <a:gd name="connsiteX0" fmla="*/ 304697 w 304697"/>
              <a:gd name="connsiteY0" fmla="*/ 0 h 81935"/>
              <a:gd name="connsiteX1" fmla="*/ 216310 w 304697"/>
              <a:gd name="connsiteY1" fmla="*/ 66102 h 81935"/>
              <a:gd name="connsiteX2" fmla="*/ 0 w 304697"/>
              <a:gd name="connsiteY2" fmla="*/ 81098 h 81935"/>
              <a:gd name="connsiteX0" fmla="*/ 212887 w 212887"/>
              <a:gd name="connsiteY0" fmla="*/ 0 h 78995"/>
              <a:gd name="connsiteX1" fmla="*/ 124500 w 212887"/>
              <a:gd name="connsiteY1" fmla="*/ 66102 h 78995"/>
              <a:gd name="connsiteX2" fmla="*/ 0 w 212887"/>
              <a:gd name="connsiteY2" fmla="*/ 75998 h 78995"/>
            </a:gdLst>
            <a:ahLst/>
            <a:cxnLst>
              <a:cxn ang="0">
                <a:pos x="connsiteX0" y="connsiteY0"/>
              </a:cxn>
              <a:cxn ang="0">
                <a:pos x="connsiteX1" y="connsiteY1"/>
              </a:cxn>
              <a:cxn ang="0">
                <a:pos x="connsiteX2" y="connsiteY2"/>
              </a:cxn>
            </a:cxnLst>
            <a:rect l="l" t="t" r="r" b="b"/>
            <a:pathLst>
              <a:path w="212887" h="78995">
                <a:moveTo>
                  <a:pt x="212887" y="0"/>
                </a:moveTo>
                <a:cubicBezTo>
                  <a:pt x="139479" y="61586"/>
                  <a:pt x="179533" y="44935"/>
                  <a:pt x="124500" y="66102"/>
                </a:cubicBezTo>
                <a:cubicBezTo>
                  <a:pt x="69467" y="87269"/>
                  <a:pt x="0" y="75998"/>
                  <a:pt x="0" y="75998"/>
                </a:cubicBezTo>
              </a:path>
            </a:pathLst>
          </a:cu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cxnSp>
        <p:nvCxnSpPr>
          <p:cNvPr id="122" name="Straight Connector 121"/>
          <p:cNvCxnSpPr/>
          <p:nvPr/>
        </p:nvCxnSpPr>
        <p:spPr>
          <a:xfrm flipH="1" flipV="1">
            <a:off x="1006528" y="4294049"/>
            <a:ext cx="180992" cy="101204"/>
          </a:xfrm>
          <a:prstGeom prst="line">
            <a:avLst/>
          </a:prstGeom>
          <a:ln w="3810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rot="5657178">
            <a:off x="136967" y="3511575"/>
            <a:ext cx="445393" cy="144003"/>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2" name="Freeform 101"/>
          <p:cNvSpPr/>
          <p:nvPr/>
        </p:nvSpPr>
        <p:spPr>
          <a:xfrm>
            <a:off x="5421833" y="2091576"/>
            <a:ext cx="3019844" cy="2789304"/>
          </a:xfrm>
          <a:custGeom>
            <a:avLst/>
            <a:gdLst>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084382 w 8459370"/>
              <a:gd name="connsiteY8" fmla="*/ 2698973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50618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24571 w 8459370"/>
              <a:gd name="connsiteY9" fmla="*/ 3050520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583326 w 8459370"/>
              <a:gd name="connsiteY10" fmla="*/ 326598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458589 w 8459370"/>
              <a:gd name="connsiteY9" fmla="*/ 3016499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07061 w 8459370"/>
              <a:gd name="connsiteY8" fmla="*/ 2642272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44193 w 8459370"/>
              <a:gd name="connsiteY7" fmla="*/ 246082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628684 w 8459370"/>
              <a:gd name="connsiteY10" fmla="*/ 3254644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48251 w 8459370"/>
              <a:gd name="connsiteY11" fmla="*/ 3515469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08062 w 8459370"/>
              <a:gd name="connsiteY10" fmla="*/ 3243303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82270 w 8459370"/>
              <a:gd name="connsiteY11" fmla="*/ 3458768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796667 w 8459370"/>
              <a:gd name="connsiteY12" fmla="*/ 3606191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41546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52420 w 8459370"/>
              <a:gd name="connsiteY8" fmla="*/ 2596911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459370"/>
              <a:gd name="connsiteY0" fmla="*/ 5500008 h 5500008"/>
              <a:gd name="connsiteX1" fmla="*/ 79378 w 8459370"/>
              <a:gd name="connsiteY1" fmla="*/ 4524749 h 5500008"/>
              <a:gd name="connsiteX2" fmla="*/ 385548 w 8459370"/>
              <a:gd name="connsiteY2" fmla="*/ 3504129 h 5500008"/>
              <a:gd name="connsiteX3" fmla="*/ 827794 w 8459370"/>
              <a:gd name="connsiteY3" fmla="*/ 2925777 h 5500008"/>
              <a:gd name="connsiteX4" fmla="*/ 1292719 w 8459370"/>
              <a:gd name="connsiteY4" fmla="*/ 2540210 h 5500008"/>
              <a:gd name="connsiteX5" fmla="*/ 1723625 w 8459370"/>
              <a:gd name="connsiteY5" fmla="*/ 2370107 h 5500008"/>
              <a:gd name="connsiteX6" fmla="*/ 2245249 w 8459370"/>
              <a:gd name="connsiteY6" fmla="*/ 2358766 h 5500008"/>
              <a:gd name="connsiteX7" fmla="*/ 2766873 w 8459370"/>
              <a:gd name="connsiteY7" fmla="*/ 2426809 h 5500008"/>
              <a:gd name="connsiteX8" fmla="*/ 3129740 w 8459370"/>
              <a:gd name="connsiteY8" fmla="*/ 2642272 h 5500008"/>
              <a:gd name="connsiteX9" fmla="*/ 3503947 w 8459370"/>
              <a:gd name="connsiteY9" fmla="*/ 2948457 h 5500008"/>
              <a:gd name="connsiteX10" fmla="*/ 3742081 w 8459370"/>
              <a:gd name="connsiteY10" fmla="*/ 3209282 h 5500008"/>
              <a:gd name="connsiteX11" fmla="*/ 4059591 w 8459370"/>
              <a:gd name="connsiteY11" fmla="*/ 3549490 h 5500008"/>
              <a:gd name="connsiteX12" fmla="*/ 4819346 w 8459370"/>
              <a:gd name="connsiteY12" fmla="*/ 3764954 h 5500008"/>
              <a:gd name="connsiteX13" fmla="*/ 5601781 w 8459370"/>
              <a:gd name="connsiteY13" fmla="*/ 3515469 h 5500008"/>
              <a:gd name="connsiteX14" fmla="*/ 6350197 w 8459370"/>
              <a:gd name="connsiteY14" fmla="*/ 3107221 h 5500008"/>
              <a:gd name="connsiteX15" fmla="*/ 6803783 w 8459370"/>
              <a:gd name="connsiteY15" fmla="*/ 2483509 h 5500008"/>
              <a:gd name="connsiteX16" fmla="*/ 7121293 w 8459370"/>
              <a:gd name="connsiteY16" fmla="*/ 1825776 h 5500008"/>
              <a:gd name="connsiteX17" fmla="*/ 7393444 w 8459370"/>
              <a:gd name="connsiteY17" fmla="*/ 1122682 h 5500008"/>
              <a:gd name="connsiteX18" fmla="*/ 7699614 w 8459370"/>
              <a:gd name="connsiteY18" fmla="*/ 680413 h 5500008"/>
              <a:gd name="connsiteX19" fmla="*/ 8062483 w 8459370"/>
              <a:gd name="connsiteY19" fmla="*/ 283505 h 5500008"/>
              <a:gd name="connsiteX20" fmla="*/ 8459370 w 8459370"/>
              <a:gd name="connsiteY20" fmla="*/ 0 h 5500008"/>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62483 w 8391332"/>
              <a:gd name="connsiteY19" fmla="*/ 32886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99614 w 8391332"/>
              <a:gd name="connsiteY18" fmla="*/ 725774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03947 w 8391332"/>
              <a:gd name="connsiteY9" fmla="*/ 2993818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742081 w 8391332"/>
              <a:gd name="connsiteY10" fmla="*/ 3254643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059591 w 8391332"/>
              <a:gd name="connsiteY11" fmla="*/ 3594851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18560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19346 w 8391332"/>
              <a:gd name="connsiteY12" fmla="*/ 3810315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601781 w 8391332"/>
              <a:gd name="connsiteY13" fmla="*/ 3560830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350197 w 8391332"/>
              <a:gd name="connsiteY14" fmla="*/ 3152582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68874 w 8391332"/>
              <a:gd name="connsiteY10" fmla="*/ 3186601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275044 w 8391332"/>
              <a:gd name="connsiteY11" fmla="*/ 3356706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4014233 w 8391332"/>
              <a:gd name="connsiteY10" fmla="*/ 3095879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320403 w 8391332"/>
              <a:gd name="connsiteY11" fmla="*/ 3277325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556422 w 8391332"/>
              <a:gd name="connsiteY13" fmla="*/ 3300005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345367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68762 w 8391332"/>
              <a:gd name="connsiteY14" fmla="*/ 2891757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803783 w 8391332"/>
              <a:gd name="connsiteY15" fmla="*/ 2528870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531632 w 8391332"/>
              <a:gd name="connsiteY15" fmla="*/ 2256704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7121293 w 8391332"/>
              <a:gd name="connsiteY16" fmla="*/ 1871137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385548 w 8391332"/>
              <a:gd name="connsiteY2" fmla="*/ 3549490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79378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91332"/>
              <a:gd name="connsiteY0" fmla="*/ 5545369 h 5545369"/>
              <a:gd name="connsiteX1" fmla="*/ 123783 w 8391332"/>
              <a:gd name="connsiteY1" fmla="*/ 4570110 h 5545369"/>
              <a:gd name="connsiteX2" fmla="*/ 438834 w 8391332"/>
              <a:gd name="connsiteY2" fmla="*/ 3576131 h 5545369"/>
              <a:gd name="connsiteX3" fmla="*/ 827794 w 8391332"/>
              <a:gd name="connsiteY3" fmla="*/ 2971138 h 5545369"/>
              <a:gd name="connsiteX4" fmla="*/ 1292719 w 8391332"/>
              <a:gd name="connsiteY4" fmla="*/ 2585571 h 5545369"/>
              <a:gd name="connsiteX5" fmla="*/ 1723625 w 8391332"/>
              <a:gd name="connsiteY5" fmla="*/ 2415468 h 5545369"/>
              <a:gd name="connsiteX6" fmla="*/ 2245249 w 8391332"/>
              <a:gd name="connsiteY6" fmla="*/ 2404127 h 5545369"/>
              <a:gd name="connsiteX7" fmla="*/ 2766873 w 8391332"/>
              <a:gd name="connsiteY7" fmla="*/ 2472170 h 5545369"/>
              <a:gd name="connsiteX8" fmla="*/ 3129740 w 8391332"/>
              <a:gd name="connsiteY8" fmla="*/ 2687633 h 5545369"/>
              <a:gd name="connsiteX9" fmla="*/ 3594664 w 8391332"/>
              <a:gd name="connsiteY9" fmla="*/ 2914436 h 5545369"/>
              <a:gd name="connsiteX10" fmla="*/ 3991554 w 8391332"/>
              <a:gd name="connsiteY10" fmla="*/ 3197941 h 5545369"/>
              <a:gd name="connsiteX11" fmla="*/ 4297723 w 8391332"/>
              <a:gd name="connsiteY11" fmla="*/ 3402068 h 5545369"/>
              <a:gd name="connsiteX12" fmla="*/ 4876044 w 8391332"/>
              <a:gd name="connsiteY12" fmla="*/ 3447428 h 5545369"/>
              <a:gd name="connsiteX13" fmla="*/ 5488384 w 8391332"/>
              <a:gd name="connsiteY13" fmla="*/ 3118561 h 5545369"/>
              <a:gd name="connsiteX14" fmla="*/ 6123404 w 8391332"/>
              <a:gd name="connsiteY14" fmla="*/ 2721654 h 5545369"/>
              <a:gd name="connsiteX15" fmla="*/ 6474934 w 8391332"/>
              <a:gd name="connsiteY15" fmla="*/ 2200003 h 5545369"/>
              <a:gd name="connsiteX16" fmla="*/ 6849142 w 8391332"/>
              <a:gd name="connsiteY16" fmla="*/ 1723714 h 5545369"/>
              <a:gd name="connsiteX17" fmla="*/ 7393444 w 8391332"/>
              <a:gd name="connsiteY17" fmla="*/ 1168043 h 5545369"/>
              <a:gd name="connsiteX18" fmla="*/ 7676935 w 8391332"/>
              <a:gd name="connsiteY18" fmla="*/ 669073 h 5545369"/>
              <a:gd name="connsiteX19" fmla="*/ 8051144 w 8391332"/>
              <a:gd name="connsiteY19" fmla="*/ 306186 h 5545369"/>
              <a:gd name="connsiteX20" fmla="*/ 8391332 w 8391332"/>
              <a:gd name="connsiteY20" fmla="*/ 0 h 5545369"/>
              <a:gd name="connsiteX0" fmla="*/ 0 w 8320284"/>
              <a:gd name="connsiteY0" fmla="*/ 5554249 h 5554249"/>
              <a:gd name="connsiteX1" fmla="*/ 52735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920506 w 8320284"/>
              <a:gd name="connsiteY10" fmla="*/ 3197941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46528 w 8320284"/>
              <a:gd name="connsiteY10" fmla="*/ 3259586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5417336 w 8320284"/>
              <a:gd name="connsiteY13" fmla="*/ 3118561 h 5554249"/>
              <a:gd name="connsiteX14" fmla="*/ 6052356 w 8320284"/>
              <a:gd name="connsiteY14" fmla="*/ 2721654 h 5554249"/>
              <a:gd name="connsiteX15" fmla="*/ 6403886 w 8320284"/>
              <a:gd name="connsiteY15" fmla="*/ 2200003 h 5554249"/>
              <a:gd name="connsiteX16" fmla="*/ 6778094 w 8320284"/>
              <a:gd name="connsiteY16" fmla="*/ 1723714 h 5554249"/>
              <a:gd name="connsiteX17" fmla="*/ 7322396 w 8320284"/>
              <a:gd name="connsiteY17" fmla="*/ 1168043 h 5554249"/>
              <a:gd name="connsiteX18" fmla="*/ 7605887 w 8320284"/>
              <a:gd name="connsiteY18" fmla="*/ 669073 h 5554249"/>
              <a:gd name="connsiteX19" fmla="*/ 7980096 w 8320284"/>
              <a:gd name="connsiteY19" fmla="*/ 306186 h 5554249"/>
              <a:gd name="connsiteX20" fmla="*/ 8320284 w 8320284"/>
              <a:gd name="connsiteY20"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889628 w 8320284"/>
              <a:gd name="connsiteY13" fmla="*/ 3217648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320284"/>
              <a:gd name="connsiteY0" fmla="*/ 5554249 h 5554249"/>
              <a:gd name="connsiteX1" fmla="*/ 106021 w 8320284"/>
              <a:gd name="connsiteY1" fmla="*/ 4570110 h 5554249"/>
              <a:gd name="connsiteX2" fmla="*/ 367786 w 8320284"/>
              <a:gd name="connsiteY2" fmla="*/ 3576131 h 5554249"/>
              <a:gd name="connsiteX3" fmla="*/ 756746 w 8320284"/>
              <a:gd name="connsiteY3" fmla="*/ 2971138 h 5554249"/>
              <a:gd name="connsiteX4" fmla="*/ 1221671 w 8320284"/>
              <a:gd name="connsiteY4" fmla="*/ 2585571 h 5554249"/>
              <a:gd name="connsiteX5" fmla="*/ 1652577 w 8320284"/>
              <a:gd name="connsiteY5" fmla="*/ 2415468 h 5554249"/>
              <a:gd name="connsiteX6" fmla="*/ 2174201 w 8320284"/>
              <a:gd name="connsiteY6" fmla="*/ 2404127 h 5554249"/>
              <a:gd name="connsiteX7" fmla="*/ 2695825 w 8320284"/>
              <a:gd name="connsiteY7" fmla="*/ 2472170 h 5554249"/>
              <a:gd name="connsiteX8" fmla="*/ 3058692 w 8320284"/>
              <a:gd name="connsiteY8" fmla="*/ 2687633 h 5554249"/>
              <a:gd name="connsiteX9" fmla="*/ 3523616 w 8320284"/>
              <a:gd name="connsiteY9" fmla="*/ 2914436 h 5554249"/>
              <a:gd name="connsiteX10" fmla="*/ 3871187 w 8320284"/>
              <a:gd name="connsiteY10" fmla="*/ 3333560 h 5554249"/>
              <a:gd name="connsiteX11" fmla="*/ 4226675 w 8320284"/>
              <a:gd name="connsiteY11" fmla="*/ 3402068 h 5554249"/>
              <a:gd name="connsiteX12" fmla="*/ 4804996 w 8320284"/>
              <a:gd name="connsiteY12" fmla="*/ 3447428 h 5554249"/>
              <a:gd name="connsiteX13" fmla="*/ 4951276 w 8320284"/>
              <a:gd name="connsiteY13" fmla="*/ 3229977 h 5554249"/>
              <a:gd name="connsiteX14" fmla="*/ 5417336 w 8320284"/>
              <a:gd name="connsiteY14" fmla="*/ 3118561 h 5554249"/>
              <a:gd name="connsiteX15" fmla="*/ 6052356 w 8320284"/>
              <a:gd name="connsiteY15" fmla="*/ 2721654 h 5554249"/>
              <a:gd name="connsiteX16" fmla="*/ 6403886 w 8320284"/>
              <a:gd name="connsiteY16" fmla="*/ 2200003 h 5554249"/>
              <a:gd name="connsiteX17" fmla="*/ 6778094 w 8320284"/>
              <a:gd name="connsiteY17" fmla="*/ 1723714 h 5554249"/>
              <a:gd name="connsiteX18" fmla="*/ 7322396 w 8320284"/>
              <a:gd name="connsiteY18" fmla="*/ 1168043 h 5554249"/>
              <a:gd name="connsiteX19" fmla="*/ 7605887 w 8320284"/>
              <a:gd name="connsiteY19" fmla="*/ 669073 h 5554249"/>
              <a:gd name="connsiteX20" fmla="*/ 7980096 w 8320284"/>
              <a:gd name="connsiteY20" fmla="*/ 306186 h 5554249"/>
              <a:gd name="connsiteX21" fmla="*/ 8320284 w 8320284"/>
              <a:gd name="connsiteY21" fmla="*/ 0 h 5554249"/>
              <a:gd name="connsiteX0" fmla="*/ 0 w 8214263"/>
              <a:gd name="connsiteY0" fmla="*/ 4570110 h 4570110"/>
              <a:gd name="connsiteX1" fmla="*/ 261765 w 8214263"/>
              <a:gd name="connsiteY1" fmla="*/ 3576131 h 4570110"/>
              <a:gd name="connsiteX2" fmla="*/ 650725 w 8214263"/>
              <a:gd name="connsiteY2" fmla="*/ 2971138 h 4570110"/>
              <a:gd name="connsiteX3" fmla="*/ 1115650 w 8214263"/>
              <a:gd name="connsiteY3" fmla="*/ 2585571 h 4570110"/>
              <a:gd name="connsiteX4" fmla="*/ 1546556 w 8214263"/>
              <a:gd name="connsiteY4" fmla="*/ 2415468 h 4570110"/>
              <a:gd name="connsiteX5" fmla="*/ 2068180 w 8214263"/>
              <a:gd name="connsiteY5" fmla="*/ 2404127 h 4570110"/>
              <a:gd name="connsiteX6" fmla="*/ 2589804 w 8214263"/>
              <a:gd name="connsiteY6" fmla="*/ 2472170 h 4570110"/>
              <a:gd name="connsiteX7" fmla="*/ 2952671 w 8214263"/>
              <a:gd name="connsiteY7" fmla="*/ 2687633 h 4570110"/>
              <a:gd name="connsiteX8" fmla="*/ 3417595 w 8214263"/>
              <a:gd name="connsiteY8" fmla="*/ 2914436 h 4570110"/>
              <a:gd name="connsiteX9" fmla="*/ 3765166 w 8214263"/>
              <a:gd name="connsiteY9" fmla="*/ 3333560 h 4570110"/>
              <a:gd name="connsiteX10" fmla="*/ 4120654 w 8214263"/>
              <a:gd name="connsiteY10" fmla="*/ 3402068 h 4570110"/>
              <a:gd name="connsiteX11" fmla="*/ 4698975 w 8214263"/>
              <a:gd name="connsiteY11" fmla="*/ 3447428 h 4570110"/>
              <a:gd name="connsiteX12" fmla="*/ 4845255 w 8214263"/>
              <a:gd name="connsiteY12" fmla="*/ 3229977 h 4570110"/>
              <a:gd name="connsiteX13" fmla="*/ 5311315 w 8214263"/>
              <a:gd name="connsiteY13" fmla="*/ 3118561 h 4570110"/>
              <a:gd name="connsiteX14" fmla="*/ 5946335 w 8214263"/>
              <a:gd name="connsiteY14" fmla="*/ 2721654 h 4570110"/>
              <a:gd name="connsiteX15" fmla="*/ 6297865 w 8214263"/>
              <a:gd name="connsiteY15" fmla="*/ 2200003 h 4570110"/>
              <a:gd name="connsiteX16" fmla="*/ 6672073 w 8214263"/>
              <a:gd name="connsiteY16" fmla="*/ 1723714 h 4570110"/>
              <a:gd name="connsiteX17" fmla="*/ 7216375 w 8214263"/>
              <a:gd name="connsiteY17" fmla="*/ 1168043 h 4570110"/>
              <a:gd name="connsiteX18" fmla="*/ 7499866 w 8214263"/>
              <a:gd name="connsiteY18" fmla="*/ 669073 h 4570110"/>
              <a:gd name="connsiteX19" fmla="*/ 7874075 w 8214263"/>
              <a:gd name="connsiteY19" fmla="*/ 306186 h 4570110"/>
              <a:gd name="connsiteX20" fmla="*/ 8214263 w 8214263"/>
              <a:gd name="connsiteY20" fmla="*/ 0 h 4570110"/>
              <a:gd name="connsiteX0" fmla="*/ 0 w 7952498"/>
              <a:gd name="connsiteY0" fmla="*/ 3576131 h 3576131"/>
              <a:gd name="connsiteX1" fmla="*/ 388960 w 7952498"/>
              <a:gd name="connsiteY1" fmla="*/ 2971138 h 3576131"/>
              <a:gd name="connsiteX2" fmla="*/ 853885 w 7952498"/>
              <a:gd name="connsiteY2" fmla="*/ 2585571 h 3576131"/>
              <a:gd name="connsiteX3" fmla="*/ 1284791 w 7952498"/>
              <a:gd name="connsiteY3" fmla="*/ 2415468 h 3576131"/>
              <a:gd name="connsiteX4" fmla="*/ 1806415 w 7952498"/>
              <a:gd name="connsiteY4" fmla="*/ 2404127 h 3576131"/>
              <a:gd name="connsiteX5" fmla="*/ 2328039 w 7952498"/>
              <a:gd name="connsiteY5" fmla="*/ 2472170 h 3576131"/>
              <a:gd name="connsiteX6" fmla="*/ 2690906 w 7952498"/>
              <a:gd name="connsiteY6" fmla="*/ 2687633 h 3576131"/>
              <a:gd name="connsiteX7" fmla="*/ 3155830 w 7952498"/>
              <a:gd name="connsiteY7" fmla="*/ 2914436 h 3576131"/>
              <a:gd name="connsiteX8" fmla="*/ 3503401 w 7952498"/>
              <a:gd name="connsiteY8" fmla="*/ 3333560 h 3576131"/>
              <a:gd name="connsiteX9" fmla="*/ 3858889 w 7952498"/>
              <a:gd name="connsiteY9" fmla="*/ 3402068 h 3576131"/>
              <a:gd name="connsiteX10" fmla="*/ 4437210 w 7952498"/>
              <a:gd name="connsiteY10" fmla="*/ 3447428 h 3576131"/>
              <a:gd name="connsiteX11" fmla="*/ 4583490 w 7952498"/>
              <a:gd name="connsiteY11" fmla="*/ 3229977 h 3576131"/>
              <a:gd name="connsiteX12" fmla="*/ 5049550 w 7952498"/>
              <a:gd name="connsiteY12" fmla="*/ 3118561 h 3576131"/>
              <a:gd name="connsiteX13" fmla="*/ 5684570 w 7952498"/>
              <a:gd name="connsiteY13" fmla="*/ 2721654 h 3576131"/>
              <a:gd name="connsiteX14" fmla="*/ 6036100 w 7952498"/>
              <a:gd name="connsiteY14" fmla="*/ 2200003 h 3576131"/>
              <a:gd name="connsiteX15" fmla="*/ 6410308 w 7952498"/>
              <a:gd name="connsiteY15" fmla="*/ 1723714 h 3576131"/>
              <a:gd name="connsiteX16" fmla="*/ 6954610 w 7952498"/>
              <a:gd name="connsiteY16" fmla="*/ 1168043 h 3576131"/>
              <a:gd name="connsiteX17" fmla="*/ 7238101 w 7952498"/>
              <a:gd name="connsiteY17" fmla="*/ 669073 h 3576131"/>
              <a:gd name="connsiteX18" fmla="*/ 7612310 w 7952498"/>
              <a:gd name="connsiteY18" fmla="*/ 306186 h 3576131"/>
              <a:gd name="connsiteX19" fmla="*/ 7952498 w 7952498"/>
              <a:gd name="connsiteY19" fmla="*/ 0 h 3576131"/>
              <a:gd name="connsiteX0" fmla="*/ 0 w 7563538"/>
              <a:gd name="connsiteY0" fmla="*/ 2971138 h 3455546"/>
              <a:gd name="connsiteX1" fmla="*/ 464925 w 7563538"/>
              <a:gd name="connsiteY1" fmla="*/ 2585571 h 3455546"/>
              <a:gd name="connsiteX2" fmla="*/ 895831 w 7563538"/>
              <a:gd name="connsiteY2" fmla="*/ 2415468 h 3455546"/>
              <a:gd name="connsiteX3" fmla="*/ 1417455 w 7563538"/>
              <a:gd name="connsiteY3" fmla="*/ 2404127 h 3455546"/>
              <a:gd name="connsiteX4" fmla="*/ 1939079 w 7563538"/>
              <a:gd name="connsiteY4" fmla="*/ 2472170 h 3455546"/>
              <a:gd name="connsiteX5" fmla="*/ 2301946 w 7563538"/>
              <a:gd name="connsiteY5" fmla="*/ 2687633 h 3455546"/>
              <a:gd name="connsiteX6" fmla="*/ 2766870 w 7563538"/>
              <a:gd name="connsiteY6" fmla="*/ 2914436 h 3455546"/>
              <a:gd name="connsiteX7" fmla="*/ 3114441 w 7563538"/>
              <a:gd name="connsiteY7" fmla="*/ 3333560 h 3455546"/>
              <a:gd name="connsiteX8" fmla="*/ 3469929 w 7563538"/>
              <a:gd name="connsiteY8" fmla="*/ 3402068 h 3455546"/>
              <a:gd name="connsiteX9" fmla="*/ 4048250 w 7563538"/>
              <a:gd name="connsiteY9" fmla="*/ 3447428 h 3455546"/>
              <a:gd name="connsiteX10" fmla="*/ 4194530 w 7563538"/>
              <a:gd name="connsiteY10" fmla="*/ 3229977 h 3455546"/>
              <a:gd name="connsiteX11" fmla="*/ 4660590 w 7563538"/>
              <a:gd name="connsiteY11" fmla="*/ 3118561 h 3455546"/>
              <a:gd name="connsiteX12" fmla="*/ 5295610 w 7563538"/>
              <a:gd name="connsiteY12" fmla="*/ 2721654 h 3455546"/>
              <a:gd name="connsiteX13" fmla="*/ 5647140 w 7563538"/>
              <a:gd name="connsiteY13" fmla="*/ 2200003 h 3455546"/>
              <a:gd name="connsiteX14" fmla="*/ 6021348 w 7563538"/>
              <a:gd name="connsiteY14" fmla="*/ 1723714 h 3455546"/>
              <a:gd name="connsiteX15" fmla="*/ 6565650 w 7563538"/>
              <a:gd name="connsiteY15" fmla="*/ 1168043 h 3455546"/>
              <a:gd name="connsiteX16" fmla="*/ 6849141 w 7563538"/>
              <a:gd name="connsiteY16" fmla="*/ 669073 h 3455546"/>
              <a:gd name="connsiteX17" fmla="*/ 7223350 w 7563538"/>
              <a:gd name="connsiteY17" fmla="*/ 306186 h 3455546"/>
              <a:gd name="connsiteX18" fmla="*/ 7563538 w 7563538"/>
              <a:gd name="connsiteY18" fmla="*/ 0 h 3455546"/>
              <a:gd name="connsiteX0" fmla="*/ 0 w 7098613"/>
              <a:gd name="connsiteY0" fmla="*/ 2585571 h 3455546"/>
              <a:gd name="connsiteX1" fmla="*/ 430906 w 7098613"/>
              <a:gd name="connsiteY1" fmla="*/ 2415468 h 3455546"/>
              <a:gd name="connsiteX2" fmla="*/ 952530 w 7098613"/>
              <a:gd name="connsiteY2" fmla="*/ 2404127 h 3455546"/>
              <a:gd name="connsiteX3" fmla="*/ 1474154 w 7098613"/>
              <a:gd name="connsiteY3" fmla="*/ 2472170 h 3455546"/>
              <a:gd name="connsiteX4" fmla="*/ 1837021 w 7098613"/>
              <a:gd name="connsiteY4" fmla="*/ 2687633 h 3455546"/>
              <a:gd name="connsiteX5" fmla="*/ 2301945 w 7098613"/>
              <a:gd name="connsiteY5" fmla="*/ 2914436 h 3455546"/>
              <a:gd name="connsiteX6" fmla="*/ 2649516 w 7098613"/>
              <a:gd name="connsiteY6" fmla="*/ 3333560 h 3455546"/>
              <a:gd name="connsiteX7" fmla="*/ 3005004 w 7098613"/>
              <a:gd name="connsiteY7" fmla="*/ 3402068 h 3455546"/>
              <a:gd name="connsiteX8" fmla="*/ 3583325 w 7098613"/>
              <a:gd name="connsiteY8" fmla="*/ 3447428 h 3455546"/>
              <a:gd name="connsiteX9" fmla="*/ 3729605 w 7098613"/>
              <a:gd name="connsiteY9" fmla="*/ 3229977 h 3455546"/>
              <a:gd name="connsiteX10" fmla="*/ 4195665 w 7098613"/>
              <a:gd name="connsiteY10" fmla="*/ 3118561 h 3455546"/>
              <a:gd name="connsiteX11" fmla="*/ 4830685 w 7098613"/>
              <a:gd name="connsiteY11" fmla="*/ 2721654 h 3455546"/>
              <a:gd name="connsiteX12" fmla="*/ 5182215 w 7098613"/>
              <a:gd name="connsiteY12" fmla="*/ 2200003 h 3455546"/>
              <a:gd name="connsiteX13" fmla="*/ 5556423 w 7098613"/>
              <a:gd name="connsiteY13" fmla="*/ 1723714 h 3455546"/>
              <a:gd name="connsiteX14" fmla="*/ 6100725 w 7098613"/>
              <a:gd name="connsiteY14" fmla="*/ 1168043 h 3455546"/>
              <a:gd name="connsiteX15" fmla="*/ 6384216 w 7098613"/>
              <a:gd name="connsiteY15" fmla="*/ 669073 h 3455546"/>
              <a:gd name="connsiteX16" fmla="*/ 6758425 w 7098613"/>
              <a:gd name="connsiteY16" fmla="*/ 306186 h 3455546"/>
              <a:gd name="connsiteX17" fmla="*/ 7098613 w 7098613"/>
              <a:gd name="connsiteY17" fmla="*/ 0 h 3455546"/>
              <a:gd name="connsiteX0" fmla="*/ 0 w 6667707"/>
              <a:gd name="connsiteY0" fmla="*/ 2415468 h 3455546"/>
              <a:gd name="connsiteX1" fmla="*/ 521624 w 6667707"/>
              <a:gd name="connsiteY1" fmla="*/ 2404127 h 3455546"/>
              <a:gd name="connsiteX2" fmla="*/ 1043248 w 6667707"/>
              <a:gd name="connsiteY2" fmla="*/ 2472170 h 3455546"/>
              <a:gd name="connsiteX3" fmla="*/ 1406115 w 6667707"/>
              <a:gd name="connsiteY3" fmla="*/ 2687633 h 3455546"/>
              <a:gd name="connsiteX4" fmla="*/ 1871039 w 6667707"/>
              <a:gd name="connsiteY4" fmla="*/ 2914436 h 3455546"/>
              <a:gd name="connsiteX5" fmla="*/ 2218610 w 6667707"/>
              <a:gd name="connsiteY5" fmla="*/ 3333560 h 3455546"/>
              <a:gd name="connsiteX6" fmla="*/ 2574098 w 6667707"/>
              <a:gd name="connsiteY6" fmla="*/ 3402068 h 3455546"/>
              <a:gd name="connsiteX7" fmla="*/ 3152419 w 6667707"/>
              <a:gd name="connsiteY7" fmla="*/ 3447428 h 3455546"/>
              <a:gd name="connsiteX8" fmla="*/ 3298699 w 6667707"/>
              <a:gd name="connsiteY8" fmla="*/ 3229977 h 3455546"/>
              <a:gd name="connsiteX9" fmla="*/ 3764759 w 6667707"/>
              <a:gd name="connsiteY9" fmla="*/ 3118561 h 3455546"/>
              <a:gd name="connsiteX10" fmla="*/ 4399779 w 6667707"/>
              <a:gd name="connsiteY10" fmla="*/ 2721654 h 3455546"/>
              <a:gd name="connsiteX11" fmla="*/ 4751309 w 6667707"/>
              <a:gd name="connsiteY11" fmla="*/ 2200003 h 3455546"/>
              <a:gd name="connsiteX12" fmla="*/ 5125517 w 6667707"/>
              <a:gd name="connsiteY12" fmla="*/ 1723714 h 3455546"/>
              <a:gd name="connsiteX13" fmla="*/ 5669819 w 6667707"/>
              <a:gd name="connsiteY13" fmla="*/ 1168043 h 3455546"/>
              <a:gd name="connsiteX14" fmla="*/ 5953310 w 6667707"/>
              <a:gd name="connsiteY14" fmla="*/ 669073 h 3455546"/>
              <a:gd name="connsiteX15" fmla="*/ 6327519 w 6667707"/>
              <a:gd name="connsiteY15" fmla="*/ 306186 h 3455546"/>
              <a:gd name="connsiteX16" fmla="*/ 6667707 w 6667707"/>
              <a:gd name="connsiteY16" fmla="*/ 0 h 3455546"/>
              <a:gd name="connsiteX0" fmla="*/ 0 w 6146083"/>
              <a:gd name="connsiteY0" fmla="*/ 2404127 h 3455546"/>
              <a:gd name="connsiteX1" fmla="*/ 521624 w 6146083"/>
              <a:gd name="connsiteY1" fmla="*/ 2472170 h 3455546"/>
              <a:gd name="connsiteX2" fmla="*/ 884491 w 6146083"/>
              <a:gd name="connsiteY2" fmla="*/ 2687633 h 3455546"/>
              <a:gd name="connsiteX3" fmla="*/ 1349415 w 6146083"/>
              <a:gd name="connsiteY3" fmla="*/ 2914436 h 3455546"/>
              <a:gd name="connsiteX4" fmla="*/ 1696986 w 6146083"/>
              <a:gd name="connsiteY4" fmla="*/ 3333560 h 3455546"/>
              <a:gd name="connsiteX5" fmla="*/ 2052474 w 6146083"/>
              <a:gd name="connsiteY5" fmla="*/ 3402068 h 3455546"/>
              <a:gd name="connsiteX6" fmla="*/ 2630795 w 6146083"/>
              <a:gd name="connsiteY6" fmla="*/ 3447428 h 3455546"/>
              <a:gd name="connsiteX7" fmla="*/ 2777075 w 6146083"/>
              <a:gd name="connsiteY7" fmla="*/ 3229977 h 3455546"/>
              <a:gd name="connsiteX8" fmla="*/ 3243135 w 6146083"/>
              <a:gd name="connsiteY8" fmla="*/ 3118561 h 3455546"/>
              <a:gd name="connsiteX9" fmla="*/ 3878155 w 6146083"/>
              <a:gd name="connsiteY9" fmla="*/ 2721654 h 3455546"/>
              <a:gd name="connsiteX10" fmla="*/ 4229685 w 6146083"/>
              <a:gd name="connsiteY10" fmla="*/ 2200003 h 3455546"/>
              <a:gd name="connsiteX11" fmla="*/ 4603893 w 6146083"/>
              <a:gd name="connsiteY11" fmla="*/ 1723714 h 3455546"/>
              <a:gd name="connsiteX12" fmla="*/ 5148195 w 6146083"/>
              <a:gd name="connsiteY12" fmla="*/ 1168043 h 3455546"/>
              <a:gd name="connsiteX13" fmla="*/ 5431686 w 6146083"/>
              <a:gd name="connsiteY13" fmla="*/ 669073 h 3455546"/>
              <a:gd name="connsiteX14" fmla="*/ 5805895 w 6146083"/>
              <a:gd name="connsiteY14" fmla="*/ 306186 h 3455546"/>
              <a:gd name="connsiteX15" fmla="*/ 6146083 w 6146083"/>
              <a:gd name="connsiteY15" fmla="*/ 0 h 3455546"/>
              <a:gd name="connsiteX0" fmla="*/ 0 w 5624459"/>
              <a:gd name="connsiteY0" fmla="*/ 2472170 h 3455546"/>
              <a:gd name="connsiteX1" fmla="*/ 362867 w 5624459"/>
              <a:gd name="connsiteY1" fmla="*/ 2687633 h 3455546"/>
              <a:gd name="connsiteX2" fmla="*/ 827791 w 5624459"/>
              <a:gd name="connsiteY2" fmla="*/ 2914436 h 3455546"/>
              <a:gd name="connsiteX3" fmla="*/ 1175362 w 5624459"/>
              <a:gd name="connsiteY3" fmla="*/ 3333560 h 3455546"/>
              <a:gd name="connsiteX4" fmla="*/ 1530850 w 5624459"/>
              <a:gd name="connsiteY4" fmla="*/ 3402068 h 3455546"/>
              <a:gd name="connsiteX5" fmla="*/ 2109171 w 5624459"/>
              <a:gd name="connsiteY5" fmla="*/ 3447428 h 3455546"/>
              <a:gd name="connsiteX6" fmla="*/ 2255451 w 5624459"/>
              <a:gd name="connsiteY6" fmla="*/ 3229977 h 3455546"/>
              <a:gd name="connsiteX7" fmla="*/ 2721511 w 5624459"/>
              <a:gd name="connsiteY7" fmla="*/ 3118561 h 3455546"/>
              <a:gd name="connsiteX8" fmla="*/ 3356531 w 5624459"/>
              <a:gd name="connsiteY8" fmla="*/ 2721654 h 3455546"/>
              <a:gd name="connsiteX9" fmla="*/ 3708061 w 5624459"/>
              <a:gd name="connsiteY9" fmla="*/ 2200003 h 3455546"/>
              <a:gd name="connsiteX10" fmla="*/ 4082269 w 5624459"/>
              <a:gd name="connsiteY10" fmla="*/ 1723714 h 3455546"/>
              <a:gd name="connsiteX11" fmla="*/ 4626571 w 5624459"/>
              <a:gd name="connsiteY11" fmla="*/ 1168043 h 3455546"/>
              <a:gd name="connsiteX12" fmla="*/ 4910062 w 5624459"/>
              <a:gd name="connsiteY12" fmla="*/ 669073 h 3455546"/>
              <a:gd name="connsiteX13" fmla="*/ 5284271 w 5624459"/>
              <a:gd name="connsiteY13" fmla="*/ 306186 h 3455546"/>
              <a:gd name="connsiteX14" fmla="*/ 5624459 w 5624459"/>
              <a:gd name="connsiteY14" fmla="*/ 0 h 3455546"/>
              <a:gd name="connsiteX0" fmla="*/ 0 w 5261592"/>
              <a:gd name="connsiteY0" fmla="*/ 2687633 h 3455546"/>
              <a:gd name="connsiteX1" fmla="*/ 464924 w 5261592"/>
              <a:gd name="connsiteY1" fmla="*/ 2914436 h 3455546"/>
              <a:gd name="connsiteX2" fmla="*/ 812495 w 5261592"/>
              <a:gd name="connsiteY2" fmla="*/ 3333560 h 3455546"/>
              <a:gd name="connsiteX3" fmla="*/ 1167983 w 5261592"/>
              <a:gd name="connsiteY3" fmla="*/ 3402068 h 3455546"/>
              <a:gd name="connsiteX4" fmla="*/ 1746304 w 5261592"/>
              <a:gd name="connsiteY4" fmla="*/ 3447428 h 3455546"/>
              <a:gd name="connsiteX5" fmla="*/ 1892584 w 5261592"/>
              <a:gd name="connsiteY5" fmla="*/ 3229977 h 3455546"/>
              <a:gd name="connsiteX6" fmla="*/ 2358644 w 5261592"/>
              <a:gd name="connsiteY6" fmla="*/ 3118561 h 3455546"/>
              <a:gd name="connsiteX7" fmla="*/ 2993664 w 5261592"/>
              <a:gd name="connsiteY7" fmla="*/ 2721654 h 3455546"/>
              <a:gd name="connsiteX8" fmla="*/ 3345194 w 5261592"/>
              <a:gd name="connsiteY8" fmla="*/ 2200003 h 3455546"/>
              <a:gd name="connsiteX9" fmla="*/ 3719402 w 5261592"/>
              <a:gd name="connsiteY9" fmla="*/ 1723714 h 3455546"/>
              <a:gd name="connsiteX10" fmla="*/ 4263704 w 5261592"/>
              <a:gd name="connsiteY10" fmla="*/ 1168043 h 3455546"/>
              <a:gd name="connsiteX11" fmla="*/ 4547195 w 5261592"/>
              <a:gd name="connsiteY11" fmla="*/ 669073 h 3455546"/>
              <a:gd name="connsiteX12" fmla="*/ 4921404 w 5261592"/>
              <a:gd name="connsiteY12" fmla="*/ 306186 h 3455546"/>
              <a:gd name="connsiteX13" fmla="*/ 5261592 w 5261592"/>
              <a:gd name="connsiteY13" fmla="*/ 0 h 3455546"/>
              <a:gd name="connsiteX0" fmla="*/ 0 w 4796668"/>
              <a:gd name="connsiteY0" fmla="*/ 2914436 h 3455546"/>
              <a:gd name="connsiteX1" fmla="*/ 347571 w 4796668"/>
              <a:gd name="connsiteY1" fmla="*/ 3333560 h 3455546"/>
              <a:gd name="connsiteX2" fmla="*/ 703059 w 4796668"/>
              <a:gd name="connsiteY2" fmla="*/ 3402068 h 3455546"/>
              <a:gd name="connsiteX3" fmla="*/ 1281380 w 4796668"/>
              <a:gd name="connsiteY3" fmla="*/ 3447428 h 3455546"/>
              <a:gd name="connsiteX4" fmla="*/ 1427660 w 4796668"/>
              <a:gd name="connsiteY4" fmla="*/ 3229977 h 3455546"/>
              <a:gd name="connsiteX5" fmla="*/ 1893720 w 4796668"/>
              <a:gd name="connsiteY5" fmla="*/ 3118561 h 3455546"/>
              <a:gd name="connsiteX6" fmla="*/ 2528740 w 4796668"/>
              <a:gd name="connsiteY6" fmla="*/ 2721654 h 3455546"/>
              <a:gd name="connsiteX7" fmla="*/ 2880270 w 4796668"/>
              <a:gd name="connsiteY7" fmla="*/ 2200003 h 3455546"/>
              <a:gd name="connsiteX8" fmla="*/ 3254478 w 4796668"/>
              <a:gd name="connsiteY8" fmla="*/ 1723714 h 3455546"/>
              <a:gd name="connsiteX9" fmla="*/ 3798780 w 4796668"/>
              <a:gd name="connsiteY9" fmla="*/ 1168043 h 3455546"/>
              <a:gd name="connsiteX10" fmla="*/ 4082271 w 4796668"/>
              <a:gd name="connsiteY10" fmla="*/ 669073 h 3455546"/>
              <a:gd name="connsiteX11" fmla="*/ 4456480 w 4796668"/>
              <a:gd name="connsiteY11" fmla="*/ 306186 h 3455546"/>
              <a:gd name="connsiteX12" fmla="*/ 4796668 w 4796668"/>
              <a:gd name="connsiteY12" fmla="*/ 0 h 3455546"/>
              <a:gd name="connsiteX0" fmla="*/ 0 w 4449097"/>
              <a:gd name="connsiteY0" fmla="*/ 3333560 h 3455546"/>
              <a:gd name="connsiteX1" fmla="*/ 355488 w 4449097"/>
              <a:gd name="connsiteY1" fmla="*/ 3402068 h 3455546"/>
              <a:gd name="connsiteX2" fmla="*/ 933809 w 4449097"/>
              <a:gd name="connsiteY2" fmla="*/ 3447428 h 3455546"/>
              <a:gd name="connsiteX3" fmla="*/ 1080089 w 4449097"/>
              <a:gd name="connsiteY3" fmla="*/ 3229977 h 3455546"/>
              <a:gd name="connsiteX4" fmla="*/ 1546149 w 4449097"/>
              <a:gd name="connsiteY4" fmla="*/ 3118561 h 3455546"/>
              <a:gd name="connsiteX5" fmla="*/ 2181169 w 4449097"/>
              <a:gd name="connsiteY5" fmla="*/ 2721654 h 3455546"/>
              <a:gd name="connsiteX6" fmla="*/ 2532699 w 4449097"/>
              <a:gd name="connsiteY6" fmla="*/ 2200003 h 3455546"/>
              <a:gd name="connsiteX7" fmla="*/ 2906907 w 4449097"/>
              <a:gd name="connsiteY7" fmla="*/ 1723714 h 3455546"/>
              <a:gd name="connsiteX8" fmla="*/ 3451209 w 4449097"/>
              <a:gd name="connsiteY8" fmla="*/ 1168043 h 3455546"/>
              <a:gd name="connsiteX9" fmla="*/ 3734700 w 4449097"/>
              <a:gd name="connsiteY9" fmla="*/ 669073 h 3455546"/>
              <a:gd name="connsiteX10" fmla="*/ 4108909 w 4449097"/>
              <a:gd name="connsiteY10" fmla="*/ 306186 h 3455546"/>
              <a:gd name="connsiteX11" fmla="*/ 4449097 w 4449097"/>
              <a:gd name="connsiteY11" fmla="*/ 0 h 3455546"/>
              <a:gd name="connsiteX0" fmla="*/ 0 w 4093609"/>
              <a:gd name="connsiteY0" fmla="*/ 3402068 h 3455546"/>
              <a:gd name="connsiteX1" fmla="*/ 578321 w 4093609"/>
              <a:gd name="connsiteY1" fmla="*/ 3447428 h 3455546"/>
              <a:gd name="connsiteX2" fmla="*/ 724601 w 4093609"/>
              <a:gd name="connsiteY2" fmla="*/ 3229977 h 3455546"/>
              <a:gd name="connsiteX3" fmla="*/ 1190661 w 4093609"/>
              <a:gd name="connsiteY3" fmla="*/ 3118561 h 3455546"/>
              <a:gd name="connsiteX4" fmla="*/ 1825681 w 4093609"/>
              <a:gd name="connsiteY4" fmla="*/ 2721654 h 3455546"/>
              <a:gd name="connsiteX5" fmla="*/ 2177211 w 4093609"/>
              <a:gd name="connsiteY5" fmla="*/ 2200003 h 3455546"/>
              <a:gd name="connsiteX6" fmla="*/ 2551419 w 4093609"/>
              <a:gd name="connsiteY6" fmla="*/ 1723714 h 3455546"/>
              <a:gd name="connsiteX7" fmla="*/ 3095721 w 4093609"/>
              <a:gd name="connsiteY7" fmla="*/ 1168043 h 3455546"/>
              <a:gd name="connsiteX8" fmla="*/ 3379212 w 4093609"/>
              <a:gd name="connsiteY8" fmla="*/ 669073 h 3455546"/>
              <a:gd name="connsiteX9" fmla="*/ 3753421 w 4093609"/>
              <a:gd name="connsiteY9" fmla="*/ 306186 h 3455546"/>
              <a:gd name="connsiteX10" fmla="*/ 4093609 w 4093609"/>
              <a:gd name="connsiteY10" fmla="*/ 0 h 3455546"/>
              <a:gd name="connsiteX0" fmla="*/ 0 w 3515288"/>
              <a:gd name="connsiteY0" fmla="*/ 3447428 h 3447428"/>
              <a:gd name="connsiteX1" fmla="*/ 146280 w 3515288"/>
              <a:gd name="connsiteY1" fmla="*/ 3229977 h 3447428"/>
              <a:gd name="connsiteX2" fmla="*/ 612340 w 3515288"/>
              <a:gd name="connsiteY2" fmla="*/ 3118561 h 3447428"/>
              <a:gd name="connsiteX3" fmla="*/ 1247360 w 3515288"/>
              <a:gd name="connsiteY3" fmla="*/ 2721654 h 3447428"/>
              <a:gd name="connsiteX4" fmla="*/ 1598890 w 3515288"/>
              <a:gd name="connsiteY4" fmla="*/ 2200003 h 3447428"/>
              <a:gd name="connsiteX5" fmla="*/ 1973098 w 3515288"/>
              <a:gd name="connsiteY5" fmla="*/ 1723714 h 3447428"/>
              <a:gd name="connsiteX6" fmla="*/ 2517400 w 3515288"/>
              <a:gd name="connsiteY6" fmla="*/ 1168043 h 3447428"/>
              <a:gd name="connsiteX7" fmla="*/ 2800891 w 3515288"/>
              <a:gd name="connsiteY7" fmla="*/ 669073 h 3447428"/>
              <a:gd name="connsiteX8" fmla="*/ 3175100 w 3515288"/>
              <a:gd name="connsiteY8" fmla="*/ 306186 h 3447428"/>
              <a:gd name="connsiteX9" fmla="*/ 3515288 w 3515288"/>
              <a:gd name="connsiteY9" fmla="*/ 0 h 3447428"/>
              <a:gd name="connsiteX0" fmla="*/ 0 w 3668555"/>
              <a:gd name="connsiteY0" fmla="*/ 3469326 h 3469326"/>
              <a:gd name="connsiteX1" fmla="*/ 299547 w 3668555"/>
              <a:gd name="connsiteY1" fmla="*/ 3229977 h 3469326"/>
              <a:gd name="connsiteX2" fmla="*/ 765607 w 3668555"/>
              <a:gd name="connsiteY2" fmla="*/ 3118561 h 3469326"/>
              <a:gd name="connsiteX3" fmla="*/ 1400627 w 3668555"/>
              <a:gd name="connsiteY3" fmla="*/ 2721654 h 3469326"/>
              <a:gd name="connsiteX4" fmla="*/ 1752157 w 3668555"/>
              <a:gd name="connsiteY4" fmla="*/ 2200003 h 3469326"/>
              <a:gd name="connsiteX5" fmla="*/ 2126365 w 3668555"/>
              <a:gd name="connsiteY5" fmla="*/ 1723714 h 3469326"/>
              <a:gd name="connsiteX6" fmla="*/ 2670667 w 3668555"/>
              <a:gd name="connsiteY6" fmla="*/ 1168043 h 3469326"/>
              <a:gd name="connsiteX7" fmla="*/ 2954158 w 3668555"/>
              <a:gd name="connsiteY7" fmla="*/ 669073 h 3469326"/>
              <a:gd name="connsiteX8" fmla="*/ 3328367 w 3668555"/>
              <a:gd name="connsiteY8" fmla="*/ 306186 h 3469326"/>
              <a:gd name="connsiteX9" fmla="*/ 3668555 w 3668555"/>
              <a:gd name="connsiteY9" fmla="*/ 0 h 3469326"/>
              <a:gd name="connsiteX0" fmla="*/ 0 w 3734241"/>
              <a:gd name="connsiteY0" fmla="*/ 3458377 h 3458377"/>
              <a:gd name="connsiteX1" fmla="*/ 365233 w 3734241"/>
              <a:gd name="connsiteY1" fmla="*/ 3229977 h 3458377"/>
              <a:gd name="connsiteX2" fmla="*/ 831293 w 3734241"/>
              <a:gd name="connsiteY2" fmla="*/ 3118561 h 3458377"/>
              <a:gd name="connsiteX3" fmla="*/ 1466313 w 3734241"/>
              <a:gd name="connsiteY3" fmla="*/ 2721654 h 3458377"/>
              <a:gd name="connsiteX4" fmla="*/ 1817843 w 3734241"/>
              <a:gd name="connsiteY4" fmla="*/ 2200003 h 3458377"/>
              <a:gd name="connsiteX5" fmla="*/ 2192051 w 3734241"/>
              <a:gd name="connsiteY5" fmla="*/ 1723714 h 3458377"/>
              <a:gd name="connsiteX6" fmla="*/ 2736353 w 3734241"/>
              <a:gd name="connsiteY6" fmla="*/ 1168043 h 3458377"/>
              <a:gd name="connsiteX7" fmla="*/ 3019844 w 3734241"/>
              <a:gd name="connsiteY7" fmla="*/ 669073 h 3458377"/>
              <a:gd name="connsiteX8" fmla="*/ 3394053 w 3734241"/>
              <a:gd name="connsiteY8" fmla="*/ 306186 h 3458377"/>
              <a:gd name="connsiteX9" fmla="*/ 3734241 w 3734241"/>
              <a:gd name="connsiteY9" fmla="*/ 0 h 3458377"/>
              <a:gd name="connsiteX0" fmla="*/ 0 w 3394053"/>
              <a:gd name="connsiteY0" fmla="*/ 3152191 h 3152191"/>
              <a:gd name="connsiteX1" fmla="*/ 365233 w 3394053"/>
              <a:gd name="connsiteY1" fmla="*/ 2923791 h 3152191"/>
              <a:gd name="connsiteX2" fmla="*/ 831293 w 3394053"/>
              <a:gd name="connsiteY2" fmla="*/ 2812375 h 3152191"/>
              <a:gd name="connsiteX3" fmla="*/ 1466313 w 3394053"/>
              <a:gd name="connsiteY3" fmla="*/ 2415468 h 3152191"/>
              <a:gd name="connsiteX4" fmla="*/ 1817843 w 3394053"/>
              <a:gd name="connsiteY4" fmla="*/ 1893817 h 3152191"/>
              <a:gd name="connsiteX5" fmla="*/ 2192051 w 3394053"/>
              <a:gd name="connsiteY5" fmla="*/ 1417528 h 3152191"/>
              <a:gd name="connsiteX6" fmla="*/ 2736353 w 3394053"/>
              <a:gd name="connsiteY6" fmla="*/ 861857 h 3152191"/>
              <a:gd name="connsiteX7" fmla="*/ 3019844 w 3394053"/>
              <a:gd name="connsiteY7" fmla="*/ 362887 h 3152191"/>
              <a:gd name="connsiteX8" fmla="*/ 3394053 w 3394053"/>
              <a:gd name="connsiteY8" fmla="*/ 0 h 3152191"/>
              <a:gd name="connsiteX0" fmla="*/ 0 w 3019844"/>
              <a:gd name="connsiteY0" fmla="*/ 2789304 h 2789304"/>
              <a:gd name="connsiteX1" fmla="*/ 365233 w 3019844"/>
              <a:gd name="connsiteY1" fmla="*/ 2560904 h 2789304"/>
              <a:gd name="connsiteX2" fmla="*/ 831293 w 3019844"/>
              <a:gd name="connsiteY2" fmla="*/ 2449488 h 2789304"/>
              <a:gd name="connsiteX3" fmla="*/ 1466313 w 3019844"/>
              <a:gd name="connsiteY3" fmla="*/ 2052581 h 2789304"/>
              <a:gd name="connsiteX4" fmla="*/ 1817843 w 3019844"/>
              <a:gd name="connsiteY4" fmla="*/ 1530930 h 2789304"/>
              <a:gd name="connsiteX5" fmla="*/ 2192051 w 3019844"/>
              <a:gd name="connsiteY5" fmla="*/ 1054641 h 2789304"/>
              <a:gd name="connsiteX6" fmla="*/ 2736353 w 3019844"/>
              <a:gd name="connsiteY6" fmla="*/ 498970 h 2789304"/>
              <a:gd name="connsiteX7" fmla="*/ 3019844 w 3019844"/>
              <a:gd name="connsiteY7" fmla="*/ 0 h 27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844" h="2789304">
                <a:moveTo>
                  <a:pt x="0" y="2789304"/>
                </a:moveTo>
                <a:cubicBezTo>
                  <a:pt x="120767" y="2760622"/>
                  <a:pt x="226684" y="2617540"/>
                  <a:pt x="365233" y="2560904"/>
                </a:cubicBezTo>
                <a:cubicBezTo>
                  <a:pt x="503782" y="2504268"/>
                  <a:pt x="647780" y="2534209"/>
                  <a:pt x="831293" y="2449488"/>
                </a:cubicBezTo>
                <a:cubicBezTo>
                  <a:pt x="1014806" y="2364767"/>
                  <a:pt x="1301888" y="2205674"/>
                  <a:pt x="1466313" y="2052581"/>
                </a:cubicBezTo>
                <a:cubicBezTo>
                  <a:pt x="1630738" y="1899488"/>
                  <a:pt x="1696887" y="1697253"/>
                  <a:pt x="1817843" y="1530930"/>
                </a:cubicBezTo>
                <a:cubicBezTo>
                  <a:pt x="1938799" y="1364607"/>
                  <a:pt x="2038966" y="1226634"/>
                  <a:pt x="2192051" y="1054641"/>
                </a:cubicBezTo>
                <a:cubicBezTo>
                  <a:pt x="2345136" y="882648"/>
                  <a:pt x="2598388" y="674743"/>
                  <a:pt x="2736353" y="498970"/>
                </a:cubicBezTo>
                <a:cubicBezTo>
                  <a:pt x="2874318" y="323197"/>
                  <a:pt x="2910227" y="143643"/>
                  <a:pt x="3019844" y="0"/>
                </a:cubicBezTo>
              </a:path>
            </a:pathLst>
          </a:custGeom>
          <a:ln w="190500">
            <a:solidFill>
              <a:schemeClr val="bg1">
                <a:lumMod val="65000"/>
                <a:alpha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endParaRPr>
          </a:p>
        </p:txBody>
      </p:sp>
      <p:sp>
        <p:nvSpPr>
          <p:cNvPr id="12" name="TextBox 11"/>
          <p:cNvSpPr txBox="1"/>
          <p:nvPr/>
        </p:nvSpPr>
        <p:spPr>
          <a:xfrm>
            <a:off x="1143728" y="5795632"/>
            <a:ext cx="7911578" cy="646331"/>
          </a:xfrm>
          <a:prstGeom prst="rect">
            <a:avLst/>
          </a:prstGeom>
          <a:solidFill>
            <a:schemeClr val="tx1">
              <a:lumMod val="75000"/>
              <a:lumOff val="25000"/>
            </a:schemeClr>
          </a:solidFill>
          <a:ln>
            <a:solidFill>
              <a:schemeClr val="bg1"/>
            </a:solidFill>
          </a:ln>
        </p:spPr>
        <p:txBody>
          <a:bodyPr wrap="none" rtlCol="0">
            <a:spAutoFit/>
          </a:bodyPr>
          <a:lstStyle/>
          <a:p>
            <a:r>
              <a:rPr lang="en-US" dirty="0" smtClean="0">
                <a:solidFill>
                  <a:schemeClr val="bg1"/>
                </a:solidFill>
              </a:rPr>
              <a:t>Note: This is a conceptual design illustrating the changes we would like to see.</a:t>
            </a:r>
          </a:p>
          <a:p>
            <a:r>
              <a:rPr lang="en-US" dirty="0" smtClean="0">
                <a:solidFill>
                  <a:schemeClr val="bg1"/>
                </a:solidFill>
              </a:rPr>
              <a:t>Any detail design / impact assessment would need to be completed by the Council.</a:t>
            </a:r>
            <a:endParaRPr lang="en-US" dirty="0">
              <a:solidFill>
                <a:schemeClr val="bg1"/>
              </a:solidFill>
            </a:endParaRPr>
          </a:p>
        </p:txBody>
      </p:sp>
      <p:sp>
        <p:nvSpPr>
          <p:cNvPr id="72" name="TextBox 71"/>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2"/>
              </a:rPr>
              <a:t>www.spaceforgosforth.com</a:t>
            </a:r>
            <a:r>
              <a:rPr lang="en-US" sz="1200" dirty="0" smtClean="0"/>
              <a:t>           </a:t>
            </a:r>
            <a:r>
              <a:rPr lang="en-US" sz="1200" dirty="0">
                <a:hlinkClick r:id="rId3"/>
              </a:rPr>
              <a:t>www.facebook.com/groups/space.gosforth</a:t>
            </a:r>
            <a:r>
              <a:rPr lang="en-US" sz="1200" dirty="0" smtClean="0">
                <a:hlinkClick r:id="rId3"/>
              </a:rPr>
              <a:t>/</a:t>
            </a:r>
            <a:r>
              <a:rPr lang="en-US" sz="1200" dirty="0" smtClean="0"/>
              <a:t>             </a:t>
            </a:r>
            <a:r>
              <a:rPr lang="en-US" sz="1200" dirty="0" smtClean="0">
                <a:hlinkClick r:id="rId4"/>
              </a:rPr>
              <a:t>www.twitter.com</a:t>
            </a:r>
            <a:r>
              <a:rPr lang="en-US" sz="1200" dirty="0">
                <a:hlinkClick r:id="rId4"/>
              </a:rPr>
              <a:t>/</a:t>
            </a:r>
            <a:r>
              <a:rPr lang="en-US" sz="1200" dirty="0" smtClean="0">
                <a:hlinkClick r:id="rId4"/>
              </a:rPr>
              <a:t>space4gosforth</a:t>
            </a:r>
            <a:r>
              <a:rPr lang="en-US" sz="1200" dirty="0" smtClean="0"/>
              <a:t>    </a:t>
            </a:r>
            <a:endParaRPr lang="en-US" sz="1200" dirty="0"/>
          </a:p>
        </p:txBody>
      </p:sp>
      <p:pic>
        <p:nvPicPr>
          <p:cNvPr id="73" name="Picture 72" descr="SPACE_Ppt_Footer.png"/>
          <p:cNvPicPr>
            <a:picLocks noChangeAspect="1"/>
          </p:cNvPicPr>
          <p:nvPr/>
        </p:nvPicPr>
        <p:blipFill rotWithShape="1">
          <a:blip r:embed="rId5">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4597473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5300"/>
            <a:ext cx="9144000" cy="5852160"/>
          </a:xfrm>
          <a:prstGeom prst="rect">
            <a:avLst/>
          </a:prstGeom>
        </p:spPr>
      </p:pic>
      <p:sp>
        <p:nvSpPr>
          <p:cNvPr id="3" name="TextBox 2"/>
          <p:cNvSpPr txBox="1"/>
          <p:nvPr/>
        </p:nvSpPr>
        <p:spPr>
          <a:xfrm>
            <a:off x="6049931" y="310634"/>
            <a:ext cx="2312051" cy="584776"/>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Station Road</a:t>
            </a:r>
          </a:p>
        </p:txBody>
      </p:sp>
      <p:sp>
        <p:nvSpPr>
          <p:cNvPr id="8" name="TextBox 7"/>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5" name="Picture 4"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6777433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530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3133"/>
            <a:ext cx="4513157" cy="3384867"/>
          </a:xfrm>
          <a:prstGeom prst="rect">
            <a:avLst/>
          </a:prstGeom>
        </p:spPr>
      </p:pic>
      <p:pic>
        <p:nvPicPr>
          <p:cNvPr id="5" name="Picture 4" descr="IMG_7535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652738" cy="3489554"/>
          </a:xfrm>
          <a:prstGeom prst="rect">
            <a:avLst/>
          </a:prstGeom>
        </p:spPr>
      </p:pic>
      <p:pic>
        <p:nvPicPr>
          <p:cNvPr id="6" name="Picture 5" descr="IMG_7527L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158" y="3390344"/>
            <a:ext cx="4652738" cy="3489554"/>
          </a:xfrm>
          <a:prstGeom prst="rect">
            <a:avLst/>
          </a:prstGeom>
        </p:spPr>
      </p:pic>
      <p:pic>
        <p:nvPicPr>
          <p:cNvPr id="7" name="Picture 6" descr="IMG_7532L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7777" y="0"/>
            <a:ext cx="5137171" cy="3852878"/>
          </a:xfrm>
          <a:prstGeom prst="rect">
            <a:avLst/>
          </a:prstGeom>
        </p:spPr>
      </p:pic>
      <p:sp>
        <p:nvSpPr>
          <p:cNvPr id="8" name="TextBox 7"/>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6"/>
              </a:rPr>
              <a:t>www.spaceforgosforth.com</a:t>
            </a:r>
            <a:r>
              <a:rPr lang="en-US" sz="1200" dirty="0" smtClean="0"/>
              <a:t>           </a:t>
            </a:r>
            <a:r>
              <a:rPr lang="en-US" sz="1200" dirty="0">
                <a:hlinkClick r:id="rId7"/>
              </a:rPr>
              <a:t>www.facebook.com/groups/space.gosforth</a:t>
            </a:r>
            <a:r>
              <a:rPr lang="en-US" sz="1200" dirty="0" smtClean="0">
                <a:hlinkClick r:id="rId7"/>
              </a:rPr>
              <a:t>/</a:t>
            </a:r>
            <a:r>
              <a:rPr lang="en-US" sz="1200" dirty="0" smtClean="0"/>
              <a:t>             </a:t>
            </a:r>
            <a:r>
              <a:rPr lang="en-US" sz="1200" dirty="0" smtClean="0">
                <a:hlinkClick r:id="rId8"/>
              </a:rPr>
              <a:t>www.twitter.com</a:t>
            </a:r>
            <a:r>
              <a:rPr lang="en-US" sz="1200" dirty="0">
                <a:hlinkClick r:id="rId8"/>
              </a:rPr>
              <a:t>/</a:t>
            </a:r>
            <a:r>
              <a:rPr lang="en-US" sz="1200" dirty="0" smtClean="0">
                <a:hlinkClick r:id="rId8"/>
              </a:rPr>
              <a:t>space4gosforth</a:t>
            </a:r>
            <a:r>
              <a:rPr lang="en-US" sz="1200" dirty="0" smtClean="0"/>
              <a:t>    </a:t>
            </a:r>
            <a:endParaRPr lang="en-US" sz="1200" dirty="0"/>
          </a:p>
        </p:txBody>
      </p:sp>
      <p:pic>
        <p:nvPicPr>
          <p:cNvPr id="9" name="Picture 8" descr="SPACE_Ppt_Footer.png"/>
          <p:cNvPicPr>
            <a:picLocks noChangeAspect="1"/>
          </p:cNvPicPr>
          <p:nvPr/>
        </p:nvPicPr>
        <p:blipFill rotWithShape="1">
          <a:blip r:embed="rId9">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7507376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5300"/>
            <a:ext cx="9144000" cy="5852160"/>
          </a:xfrm>
          <a:prstGeom prst="rect">
            <a:avLst/>
          </a:prstGeom>
        </p:spPr>
      </p:pic>
      <p:sp>
        <p:nvSpPr>
          <p:cNvPr id="3" name="TextBox 2"/>
          <p:cNvSpPr txBox="1"/>
          <p:nvPr/>
        </p:nvSpPr>
        <p:spPr>
          <a:xfrm>
            <a:off x="6049931" y="310634"/>
            <a:ext cx="2312051" cy="584776"/>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Station Road</a:t>
            </a:r>
          </a:p>
        </p:txBody>
      </p:sp>
      <p:sp>
        <p:nvSpPr>
          <p:cNvPr id="4" name="Hexagon 3"/>
          <p:cNvSpPr/>
          <p:nvPr/>
        </p:nvSpPr>
        <p:spPr>
          <a:xfrm>
            <a:off x="5382126" y="4501689"/>
            <a:ext cx="1335610"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Loss of Green Space</a:t>
            </a:r>
            <a:endParaRPr lang="en-US" dirty="0"/>
          </a:p>
        </p:txBody>
      </p:sp>
      <p:sp>
        <p:nvSpPr>
          <p:cNvPr id="5" name="Hexagon 4"/>
          <p:cNvSpPr/>
          <p:nvPr/>
        </p:nvSpPr>
        <p:spPr>
          <a:xfrm>
            <a:off x="3892383" y="4501689"/>
            <a:ext cx="1335610"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Risk of crime?</a:t>
            </a:r>
            <a:endParaRPr lang="en-US" dirty="0"/>
          </a:p>
        </p:txBody>
      </p:sp>
      <p:sp>
        <p:nvSpPr>
          <p:cNvPr id="6" name="Hexagon 5"/>
          <p:cNvSpPr/>
          <p:nvPr/>
        </p:nvSpPr>
        <p:spPr>
          <a:xfrm>
            <a:off x="6524782" y="3477803"/>
            <a:ext cx="2725957"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Cars might use the back lane to avoid traffic light queues?</a:t>
            </a:r>
            <a:endParaRPr lang="en-US" dirty="0"/>
          </a:p>
        </p:txBody>
      </p:sp>
      <p:sp>
        <p:nvSpPr>
          <p:cNvPr id="7" name="Hexagon 6"/>
          <p:cNvSpPr/>
          <p:nvPr/>
        </p:nvSpPr>
        <p:spPr>
          <a:xfrm>
            <a:off x="3448501" y="2782377"/>
            <a:ext cx="2721854"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Poor environment for walking / cycling</a:t>
            </a:r>
            <a:endParaRPr lang="en-US" dirty="0"/>
          </a:p>
        </p:txBody>
      </p:sp>
      <p:sp>
        <p:nvSpPr>
          <p:cNvPr id="8" name="TextBox 7"/>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9" name="Picture 8"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6894102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tionRoadGoogleSat.tiff"/>
          <p:cNvPicPr>
            <a:picLocks noChangeAspect="1"/>
          </p:cNvPicPr>
          <p:nvPr/>
        </p:nvPicPr>
        <p:blipFill rotWithShape="1">
          <a:blip r:embed="rId2">
            <a:extLst>
              <a:ext uri="{28A0092B-C50C-407E-A947-70E740481C1C}">
                <a14:useLocalDpi xmlns:a14="http://schemas.microsoft.com/office/drawing/2010/main" val="0"/>
              </a:ext>
            </a:extLst>
          </a:blip>
          <a:srcRect l="12122" t="2091" r="11894" b="3920"/>
          <a:stretch/>
        </p:blipFill>
        <p:spPr>
          <a:xfrm>
            <a:off x="0" y="0"/>
            <a:ext cx="9144000" cy="6887123"/>
          </a:xfrm>
          <a:prstGeom prst="rect">
            <a:avLst/>
          </a:prstGeom>
        </p:spPr>
      </p:pic>
      <p:sp>
        <p:nvSpPr>
          <p:cNvPr id="3" name="TextBox 2"/>
          <p:cNvSpPr txBox="1"/>
          <p:nvPr/>
        </p:nvSpPr>
        <p:spPr>
          <a:xfrm>
            <a:off x="1835097" y="168301"/>
            <a:ext cx="2312051" cy="584776"/>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Station Road</a:t>
            </a:r>
          </a:p>
        </p:txBody>
      </p:sp>
      <p:sp>
        <p:nvSpPr>
          <p:cNvPr id="5" name="Freeform 4"/>
          <p:cNvSpPr/>
          <p:nvPr/>
        </p:nvSpPr>
        <p:spPr>
          <a:xfrm rot="10800000">
            <a:off x="1391384" y="2258611"/>
            <a:ext cx="5866890" cy="1563769"/>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462661 w 529300"/>
              <a:gd name="connsiteY0" fmla="*/ 1705548 h 1705548"/>
              <a:gd name="connsiteX1" fmla="*/ 519359 w 529300"/>
              <a:gd name="connsiteY1" fmla="*/ 1467404 h 1705548"/>
              <a:gd name="connsiteX2" fmla="*/ 485341 w 529300"/>
              <a:gd name="connsiteY2" fmla="*/ 1297300 h 1705548"/>
              <a:gd name="connsiteX3" fmla="*/ 111133 w 529300"/>
              <a:gd name="connsiteY3" fmla="*/ 662248 h 1705548"/>
              <a:gd name="connsiteX4" fmla="*/ 0 w 529300"/>
              <a:gd name="connsiteY4" fmla="*/ 0 h 1705548"/>
              <a:gd name="connsiteX0" fmla="*/ 462661 w 530078"/>
              <a:gd name="connsiteY0" fmla="*/ 1705548 h 1705548"/>
              <a:gd name="connsiteX1" fmla="*/ 519359 w 530078"/>
              <a:gd name="connsiteY1" fmla="*/ 1467404 h 1705548"/>
              <a:gd name="connsiteX2" fmla="*/ 485341 w 530078"/>
              <a:gd name="connsiteY2" fmla="*/ 1297300 h 1705548"/>
              <a:gd name="connsiteX3" fmla="*/ 98433 w 530078"/>
              <a:gd name="connsiteY3" fmla="*/ 789248 h 1705548"/>
              <a:gd name="connsiteX4" fmla="*/ 0 w 530078"/>
              <a:gd name="connsiteY4" fmla="*/ 0 h 1705548"/>
              <a:gd name="connsiteX0" fmla="*/ 500504 w 575349"/>
              <a:gd name="connsiteY0" fmla="*/ 1705548 h 1705548"/>
              <a:gd name="connsiteX1" fmla="*/ 557202 w 575349"/>
              <a:gd name="connsiteY1" fmla="*/ 1467404 h 1705548"/>
              <a:gd name="connsiteX2" fmla="*/ 523184 w 575349"/>
              <a:gd name="connsiteY2" fmla="*/ 1297300 h 1705548"/>
              <a:gd name="connsiteX3" fmla="*/ 21976 w 575349"/>
              <a:gd name="connsiteY3" fmla="*/ 827348 h 1705548"/>
              <a:gd name="connsiteX4" fmla="*/ 37843 w 575349"/>
              <a:gd name="connsiteY4" fmla="*/ 0 h 1705548"/>
              <a:gd name="connsiteX0" fmla="*/ 500504 w 636114"/>
              <a:gd name="connsiteY0" fmla="*/ 1705548 h 1705548"/>
              <a:gd name="connsiteX1" fmla="*/ 557202 w 636114"/>
              <a:gd name="connsiteY1" fmla="*/ 1467404 h 1705548"/>
              <a:gd name="connsiteX2" fmla="*/ 603113 w 636114"/>
              <a:gd name="connsiteY2" fmla="*/ 1359464 h 1705548"/>
              <a:gd name="connsiteX3" fmla="*/ 21976 w 636114"/>
              <a:gd name="connsiteY3" fmla="*/ 827348 h 1705548"/>
              <a:gd name="connsiteX4" fmla="*/ 37843 w 636114"/>
              <a:gd name="connsiteY4" fmla="*/ 0 h 1705548"/>
              <a:gd name="connsiteX0" fmla="*/ 500504 w 653076"/>
              <a:gd name="connsiteY0" fmla="*/ 1705548 h 1705548"/>
              <a:gd name="connsiteX1" fmla="*/ 610488 w 653076"/>
              <a:gd name="connsiteY1" fmla="*/ 1502926 h 1705548"/>
              <a:gd name="connsiteX2" fmla="*/ 603113 w 653076"/>
              <a:gd name="connsiteY2" fmla="*/ 1359464 h 1705548"/>
              <a:gd name="connsiteX3" fmla="*/ 21976 w 653076"/>
              <a:gd name="connsiteY3" fmla="*/ 827348 h 1705548"/>
              <a:gd name="connsiteX4" fmla="*/ 37843 w 653076"/>
              <a:gd name="connsiteY4" fmla="*/ 0 h 1705548"/>
              <a:gd name="connsiteX0" fmla="*/ 536027 w 651500"/>
              <a:gd name="connsiteY0" fmla="*/ 1723309 h 1723309"/>
              <a:gd name="connsiteX1" fmla="*/ 610488 w 651500"/>
              <a:gd name="connsiteY1" fmla="*/ 1502926 h 1723309"/>
              <a:gd name="connsiteX2" fmla="*/ 603113 w 651500"/>
              <a:gd name="connsiteY2" fmla="*/ 1359464 h 1723309"/>
              <a:gd name="connsiteX3" fmla="*/ 21976 w 651500"/>
              <a:gd name="connsiteY3" fmla="*/ 827348 h 1723309"/>
              <a:gd name="connsiteX4" fmla="*/ 37843 w 651500"/>
              <a:gd name="connsiteY4" fmla="*/ 0 h 1723309"/>
              <a:gd name="connsiteX0" fmla="*/ 536027 w 686326"/>
              <a:gd name="connsiteY0" fmla="*/ 1723309 h 1723309"/>
              <a:gd name="connsiteX1" fmla="*/ 610488 w 686326"/>
              <a:gd name="connsiteY1" fmla="*/ 1502926 h 1723309"/>
              <a:gd name="connsiteX2" fmla="*/ 647517 w 686326"/>
              <a:gd name="connsiteY2" fmla="*/ 1386105 h 1723309"/>
              <a:gd name="connsiteX3" fmla="*/ 21976 w 686326"/>
              <a:gd name="connsiteY3" fmla="*/ 827348 h 1723309"/>
              <a:gd name="connsiteX4" fmla="*/ 37843 w 686326"/>
              <a:gd name="connsiteY4" fmla="*/ 0 h 1723309"/>
              <a:gd name="connsiteX0" fmla="*/ 536027 w 694538"/>
              <a:gd name="connsiteY0" fmla="*/ 1723309 h 1723309"/>
              <a:gd name="connsiteX1" fmla="*/ 637130 w 694538"/>
              <a:gd name="connsiteY1" fmla="*/ 1529567 h 1723309"/>
              <a:gd name="connsiteX2" fmla="*/ 647517 w 694538"/>
              <a:gd name="connsiteY2" fmla="*/ 1386105 h 1723309"/>
              <a:gd name="connsiteX3" fmla="*/ 21976 w 694538"/>
              <a:gd name="connsiteY3" fmla="*/ 827348 h 1723309"/>
              <a:gd name="connsiteX4" fmla="*/ 37843 w 694538"/>
              <a:gd name="connsiteY4" fmla="*/ 0 h 1723309"/>
              <a:gd name="connsiteX0" fmla="*/ 516477 w 1815931"/>
              <a:gd name="connsiteY0" fmla="*/ 2007975 h 2007975"/>
              <a:gd name="connsiteX1" fmla="*/ 617580 w 1815931"/>
              <a:gd name="connsiteY1" fmla="*/ 1814233 h 2007975"/>
              <a:gd name="connsiteX2" fmla="*/ 627967 w 1815931"/>
              <a:gd name="connsiteY2" fmla="*/ 1670771 h 2007975"/>
              <a:gd name="connsiteX3" fmla="*/ 2426 w 1815931"/>
              <a:gd name="connsiteY3" fmla="*/ 1112014 h 2007975"/>
              <a:gd name="connsiteX4" fmla="*/ 1813703 w 1815931"/>
              <a:gd name="connsiteY4" fmla="*/ 0 h 2007975"/>
              <a:gd name="connsiteX0" fmla="*/ 0 w 1304257"/>
              <a:gd name="connsiteY0" fmla="*/ 2007975 h 2007975"/>
              <a:gd name="connsiteX1" fmla="*/ 101103 w 1304257"/>
              <a:gd name="connsiteY1" fmla="*/ 1814233 h 2007975"/>
              <a:gd name="connsiteX2" fmla="*/ 111490 w 1304257"/>
              <a:gd name="connsiteY2" fmla="*/ 1670771 h 2007975"/>
              <a:gd name="connsiteX3" fmla="*/ 865349 w 1304257"/>
              <a:gd name="connsiteY3" fmla="*/ 925886 h 2007975"/>
              <a:gd name="connsiteX4" fmla="*/ 1297226 w 1304257"/>
              <a:gd name="connsiteY4" fmla="*/ 0 h 2007975"/>
              <a:gd name="connsiteX0" fmla="*/ 0 w 1304257"/>
              <a:gd name="connsiteY0" fmla="*/ 2007975 h 2007975"/>
              <a:gd name="connsiteX1" fmla="*/ 101103 w 1304257"/>
              <a:gd name="connsiteY1" fmla="*/ 1814233 h 2007975"/>
              <a:gd name="connsiteX2" fmla="*/ 111490 w 1304257"/>
              <a:gd name="connsiteY2" fmla="*/ 1670771 h 2007975"/>
              <a:gd name="connsiteX3" fmla="*/ 661454 w 1304257"/>
              <a:gd name="connsiteY3" fmla="*/ 1215566 h 2007975"/>
              <a:gd name="connsiteX4" fmla="*/ 865349 w 1304257"/>
              <a:gd name="connsiteY4" fmla="*/ 925886 h 2007975"/>
              <a:gd name="connsiteX5" fmla="*/ 1297226 w 1304257"/>
              <a:gd name="connsiteY5" fmla="*/ 0 h 2007975"/>
              <a:gd name="connsiteX0" fmla="*/ 0 w 1304257"/>
              <a:gd name="connsiteY0" fmla="*/ 2007975 h 2007975"/>
              <a:gd name="connsiteX1" fmla="*/ 101103 w 1304257"/>
              <a:gd name="connsiteY1" fmla="*/ 1814233 h 2007975"/>
              <a:gd name="connsiteX2" fmla="*/ 111490 w 1304257"/>
              <a:gd name="connsiteY2" fmla="*/ 1670771 h 2007975"/>
              <a:gd name="connsiteX3" fmla="*/ 343973 w 1304257"/>
              <a:gd name="connsiteY3" fmla="*/ 1160822 h 2007975"/>
              <a:gd name="connsiteX4" fmla="*/ 865349 w 1304257"/>
              <a:gd name="connsiteY4" fmla="*/ 925886 h 2007975"/>
              <a:gd name="connsiteX5" fmla="*/ 1297226 w 1304257"/>
              <a:gd name="connsiteY5" fmla="*/ 0 h 2007975"/>
              <a:gd name="connsiteX0" fmla="*/ 416383 w 1720640"/>
              <a:gd name="connsiteY0" fmla="*/ 2007975 h 2007975"/>
              <a:gd name="connsiteX1" fmla="*/ 517486 w 1720640"/>
              <a:gd name="connsiteY1" fmla="*/ 1814233 h 2007975"/>
              <a:gd name="connsiteX2" fmla="*/ 2387 w 1720640"/>
              <a:gd name="connsiteY2" fmla="*/ 1583181 h 2007975"/>
              <a:gd name="connsiteX3" fmla="*/ 760356 w 1720640"/>
              <a:gd name="connsiteY3" fmla="*/ 1160822 h 2007975"/>
              <a:gd name="connsiteX4" fmla="*/ 1281732 w 1720640"/>
              <a:gd name="connsiteY4" fmla="*/ 925886 h 2007975"/>
              <a:gd name="connsiteX5" fmla="*/ 1713609 w 1720640"/>
              <a:gd name="connsiteY5" fmla="*/ 0 h 2007975"/>
              <a:gd name="connsiteX0" fmla="*/ 417019 w 1721276"/>
              <a:gd name="connsiteY0" fmla="*/ 2007975 h 2007975"/>
              <a:gd name="connsiteX1" fmla="*/ 518122 w 1721276"/>
              <a:gd name="connsiteY1" fmla="*/ 1814233 h 2007975"/>
              <a:gd name="connsiteX2" fmla="*/ 3023 w 1721276"/>
              <a:gd name="connsiteY2" fmla="*/ 1583181 h 2007975"/>
              <a:gd name="connsiteX3" fmla="*/ 793835 w 1721276"/>
              <a:gd name="connsiteY3" fmla="*/ 1248412 h 2007975"/>
              <a:gd name="connsiteX4" fmla="*/ 1282368 w 1721276"/>
              <a:gd name="connsiteY4" fmla="*/ 925886 h 2007975"/>
              <a:gd name="connsiteX5" fmla="*/ 1714245 w 1721276"/>
              <a:gd name="connsiteY5" fmla="*/ 0 h 2007975"/>
              <a:gd name="connsiteX0" fmla="*/ 1714300 w 3018557"/>
              <a:gd name="connsiteY0" fmla="*/ 2007975 h 2007975"/>
              <a:gd name="connsiteX1" fmla="*/ 121 w 3018557"/>
              <a:gd name="connsiteY1" fmla="*/ 1598772 h 2007975"/>
              <a:gd name="connsiteX2" fmla="*/ 1815403 w 3018557"/>
              <a:gd name="connsiteY2" fmla="*/ 1814233 h 2007975"/>
              <a:gd name="connsiteX3" fmla="*/ 1300304 w 3018557"/>
              <a:gd name="connsiteY3" fmla="*/ 1583181 h 2007975"/>
              <a:gd name="connsiteX4" fmla="*/ 2091116 w 3018557"/>
              <a:gd name="connsiteY4" fmla="*/ 1248412 h 2007975"/>
              <a:gd name="connsiteX5" fmla="*/ 2579649 w 3018557"/>
              <a:gd name="connsiteY5" fmla="*/ 925886 h 2007975"/>
              <a:gd name="connsiteX6" fmla="*/ 3011526 w 3018557"/>
              <a:gd name="connsiteY6" fmla="*/ 0 h 2007975"/>
              <a:gd name="connsiteX0" fmla="*/ 1714300 w 3018557"/>
              <a:gd name="connsiteY0" fmla="*/ 2007975 h 2007975"/>
              <a:gd name="connsiteX1" fmla="*/ 121 w 3018557"/>
              <a:gd name="connsiteY1" fmla="*/ 1598772 h 2007975"/>
              <a:gd name="connsiteX2" fmla="*/ 436003 w 3018557"/>
              <a:gd name="connsiteY2" fmla="*/ 1595259 h 2007975"/>
              <a:gd name="connsiteX3" fmla="*/ 1300304 w 3018557"/>
              <a:gd name="connsiteY3" fmla="*/ 1583181 h 2007975"/>
              <a:gd name="connsiteX4" fmla="*/ 2091116 w 3018557"/>
              <a:gd name="connsiteY4" fmla="*/ 1248412 h 2007975"/>
              <a:gd name="connsiteX5" fmla="*/ 2579649 w 3018557"/>
              <a:gd name="connsiteY5" fmla="*/ 925886 h 2007975"/>
              <a:gd name="connsiteX6" fmla="*/ 3011526 w 3018557"/>
              <a:gd name="connsiteY6" fmla="*/ 0 h 2007975"/>
              <a:gd name="connsiteX0" fmla="*/ 0 w 5114029"/>
              <a:gd name="connsiteY0" fmla="*/ 825514 h 1611722"/>
              <a:gd name="connsiteX1" fmla="*/ 2095593 w 5114029"/>
              <a:gd name="connsiteY1" fmla="*/ 1598772 h 1611722"/>
              <a:gd name="connsiteX2" fmla="*/ 2531475 w 5114029"/>
              <a:gd name="connsiteY2" fmla="*/ 1595259 h 1611722"/>
              <a:gd name="connsiteX3" fmla="*/ 3395776 w 5114029"/>
              <a:gd name="connsiteY3" fmla="*/ 1583181 h 1611722"/>
              <a:gd name="connsiteX4" fmla="*/ 4186588 w 5114029"/>
              <a:gd name="connsiteY4" fmla="*/ 1248412 h 1611722"/>
              <a:gd name="connsiteX5" fmla="*/ 4675121 w 5114029"/>
              <a:gd name="connsiteY5" fmla="*/ 925886 h 1611722"/>
              <a:gd name="connsiteX6" fmla="*/ 5106998 w 5114029"/>
              <a:gd name="connsiteY6" fmla="*/ 0 h 1611722"/>
              <a:gd name="connsiteX0" fmla="*/ 0 w 5114029"/>
              <a:gd name="connsiteY0" fmla="*/ 825514 h 1654621"/>
              <a:gd name="connsiteX1" fmla="*/ 759983 w 5114029"/>
              <a:gd name="connsiteY1" fmla="*/ 930901 h 1654621"/>
              <a:gd name="connsiteX2" fmla="*/ 2531475 w 5114029"/>
              <a:gd name="connsiteY2" fmla="*/ 1595259 h 1654621"/>
              <a:gd name="connsiteX3" fmla="*/ 3395776 w 5114029"/>
              <a:gd name="connsiteY3" fmla="*/ 1583181 h 1654621"/>
              <a:gd name="connsiteX4" fmla="*/ 4186588 w 5114029"/>
              <a:gd name="connsiteY4" fmla="*/ 1248412 h 1654621"/>
              <a:gd name="connsiteX5" fmla="*/ 4675121 w 5114029"/>
              <a:gd name="connsiteY5" fmla="*/ 925886 h 1654621"/>
              <a:gd name="connsiteX6" fmla="*/ 5106998 w 5114029"/>
              <a:gd name="connsiteY6" fmla="*/ 0 h 1654621"/>
              <a:gd name="connsiteX0" fmla="*/ 0 w 5114029"/>
              <a:gd name="connsiteY0" fmla="*/ 825514 h 1625694"/>
              <a:gd name="connsiteX1" fmla="*/ 759983 w 5114029"/>
              <a:gd name="connsiteY1" fmla="*/ 930901 h 1625694"/>
              <a:gd name="connsiteX2" fmla="*/ 1263575 w 5114029"/>
              <a:gd name="connsiteY2" fmla="*/ 1346951 h 1625694"/>
              <a:gd name="connsiteX3" fmla="*/ 2531475 w 5114029"/>
              <a:gd name="connsiteY3" fmla="*/ 1595259 h 1625694"/>
              <a:gd name="connsiteX4" fmla="*/ 3395776 w 5114029"/>
              <a:gd name="connsiteY4" fmla="*/ 1583181 h 1625694"/>
              <a:gd name="connsiteX5" fmla="*/ 4186588 w 5114029"/>
              <a:gd name="connsiteY5" fmla="*/ 1248412 h 1625694"/>
              <a:gd name="connsiteX6" fmla="*/ 4675121 w 5114029"/>
              <a:gd name="connsiteY6" fmla="*/ 925886 h 1625694"/>
              <a:gd name="connsiteX7" fmla="*/ 5106998 w 5114029"/>
              <a:gd name="connsiteY7" fmla="*/ 0 h 1625694"/>
              <a:gd name="connsiteX0" fmla="*/ 0 w 5114029"/>
              <a:gd name="connsiteY0" fmla="*/ 825514 h 1585229"/>
              <a:gd name="connsiteX1" fmla="*/ 759983 w 5114029"/>
              <a:gd name="connsiteY1" fmla="*/ 930901 h 1585229"/>
              <a:gd name="connsiteX2" fmla="*/ 1263575 w 5114029"/>
              <a:gd name="connsiteY2" fmla="*/ 1346951 h 1585229"/>
              <a:gd name="connsiteX3" fmla="*/ 2509579 w 5114029"/>
              <a:gd name="connsiteY3" fmla="*/ 1387233 h 1585229"/>
              <a:gd name="connsiteX4" fmla="*/ 3395776 w 5114029"/>
              <a:gd name="connsiteY4" fmla="*/ 1583181 h 1585229"/>
              <a:gd name="connsiteX5" fmla="*/ 4186588 w 5114029"/>
              <a:gd name="connsiteY5" fmla="*/ 1248412 h 1585229"/>
              <a:gd name="connsiteX6" fmla="*/ 4675121 w 5114029"/>
              <a:gd name="connsiteY6" fmla="*/ 925886 h 1585229"/>
              <a:gd name="connsiteX7" fmla="*/ 5106998 w 5114029"/>
              <a:gd name="connsiteY7" fmla="*/ 0 h 1585229"/>
              <a:gd name="connsiteX0" fmla="*/ 0 w 5114029"/>
              <a:gd name="connsiteY0" fmla="*/ 825514 h 1585306"/>
              <a:gd name="connsiteX1" fmla="*/ 759983 w 5114029"/>
              <a:gd name="connsiteY1" fmla="*/ 930901 h 1585306"/>
              <a:gd name="connsiteX2" fmla="*/ 1252627 w 5114029"/>
              <a:gd name="connsiteY2" fmla="*/ 1303156 h 1585306"/>
              <a:gd name="connsiteX3" fmla="*/ 2509579 w 5114029"/>
              <a:gd name="connsiteY3" fmla="*/ 1387233 h 1585306"/>
              <a:gd name="connsiteX4" fmla="*/ 3395776 w 5114029"/>
              <a:gd name="connsiteY4" fmla="*/ 1583181 h 1585306"/>
              <a:gd name="connsiteX5" fmla="*/ 4186588 w 5114029"/>
              <a:gd name="connsiteY5" fmla="*/ 1248412 h 1585306"/>
              <a:gd name="connsiteX6" fmla="*/ 4675121 w 5114029"/>
              <a:gd name="connsiteY6" fmla="*/ 925886 h 1585306"/>
              <a:gd name="connsiteX7" fmla="*/ 5106998 w 5114029"/>
              <a:gd name="connsiteY7" fmla="*/ 0 h 1585306"/>
              <a:gd name="connsiteX0" fmla="*/ 0 w 5114029"/>
              <a:gd name="connsiteY0" fmla="*/ 825514 h 1467257"/>
              <a:gd name="connsiteX1" fmla="*/ 759983 w 5114029"/>
              <a:gd name="connsiteY1" fmla="*/ 930901 h 1467257"/>
              <a:gd name="connsiteX2" fmla="*/ 1252627 w 5114029"/>
              <a:gd name="connsiteY2" fmla="*/ 1303156 h 1467257"/>
              <a:gd name="connsiteX3" fmla="*/ 2509579 w 5114029"/>
              <a:gd name="connsiteY3" fmla="*/ 1387233 h 1467257"/>
              <a:gd name="connsiteX4" fmla="*/ 3461461 w 5114029"/>
              <a:gd name="connsiteY4" fmla="*/ 1462745 h 1467257"/>
              <a:gd name="connsiteX5" fmla="*/ 4186588 w 5114029"/>
              <a:gd name="connsiteY5" fmla="*/ 1248412 h 1467257"/>
              <a:gd name="connsiteX6" fmla="*/ 4675121 w 5114029"/>
              <a:gd name="connsiteY6" fmla="*/ 925886 h 1467257"/>
              <a:gd name="connsiteX7" fmla="*/ 5106998 w 5114029"/>
              <a:gd name="connsiteY7" fmla="*/ 0 h 1467257"/>
              <a:gd name="connsiteX0" fmla="*/ 0 w 5106998"/>
              <a:gd name="connsiteY0" fmla="*/ 825514 h 1467257"/>
              <a:gd name="connsiteX1" fmla="*/ 759983 w 5106998"/>
              <a:gd name="connsiteY1" fmla="*/ 930901 h 1467257"/>
              <a:gd name="connsiteX2" fmla="*/ 1252627 w 5106998"/>
              <a:gd name="connsiteY2" fmla="*/ 1303156 h 1467257"/>
              <a:gd name="connsiteX3" fmla="*/ 2509579 w 5106998"/>
              <a:gd name="connsiteY3" fmla="*/ 1387233 h 1467257"/>
              <a:gd name="connsiteX4" fmla="*/ 3461461 w 5106998"/>
              <a:gd name="connsiteY4" fmla="*/ 1462745 h 1467257"/>
              <a:gd name="connsiteX5" fmla="*/ 4186588 w 5106998"/>
              <a:gd name="connsiteY5" fmla="*/ 1248412 h 1467257"/>
              <a:gd name="connsiteX6" fmla="*/ 4675121 w 5106998"/>
              <a:gd name="connsiteY6" fmla="*/ 925886 h 1467257"/>
              <a:gd name="connsiteX7" fmla="*/ 4909133 w 5106998"/>
              <a:gd name="connsiteY7" fmla="*/ 536747 h 1467257"/>
              <a:gd name="connsiteX8" fmla="*/ 5106998 w 5106998"/>
              <a:gd name="connsiteY8" fmla="*/ 0 h 1467257"/>
              <a:gd name="connsiteX0" fmla="*/ 0 w 5008470"/>
              <a:gd name="connsiteY0" fmla="*/ 869309 h 1511052"/>
              <a:gd name="connsiteX1" fmla="*/ 759983 w 5008470"/>
              <a:gd name="connsiteY1" fmla="*/ 974696 h 1511052"/>
              <a:gd name="connsiteX2" fmla="*/ 1252627 w 5008470"/>
              <a:gd name="connsiteY2" fmla="*/ 1346951 h 1511052"/>
              <a:gd name="connsiteX3" fmla="*/ 2509579 w 5008470"/>
              <a:gd name="connsiteY3" fmla="*/ 1431028 h 1511052"/>
              <a:gd name="connsiteX4" fmla="*/ 3461461 w 5008470"/>
              <a:gd name="connsiteY4" fmla="*/ 1506540 h 1511052"/>
              <a:gd name="connsiteX5" fmla="*/ 4186588 w 5008470"/>
              <a:gd name="connsiteY5" fmla="*/ 1292207 h 1511052"/>
              <a:gd name="connsiteX6" fmla="*/ 4675121 w 5008470"/>
              <a:gd name="connsiteY6" fmla="*/ 969681 h 1511052"/>
              <a:gd name="connsiteX7" fmla="*/ 4909133 w 5008470"/>
              <a:gd name="connsiteY7" fmla="*/ 580542 h 1511052"/>
              <a:gd name="connsiteX8" fmla="*/ 5008470 w 5008470"/>
              <a:gd name="connsiteY8" fmla="*/ 0 h 1511052"/>
              <a:gd name="connsiteX0" fmla="*/ 0 w 5016264"/>
              <a:gd name="connsiteY0" fmla="*/ 869309 h 1511052"/>
              <a:gd name="connsiteX1" fmla="*/ 759983 w 5016264"/>
              <a:gd name="connsiteY1" fmla="*/ 974696 h 1511052"/>
              <a:gd name="connsiteX2" fmla="*/ 1252627 w 5016264"/>
              <a:gd name="connsiteY2" fmla="*/ 1346951 h 1511052"/>
              <a:gd name="connsiteX3" fmla="*/ 2509579 w 5016264"/>
              <a:gd name="connsiteY3" fmla="*/ 1431028 h 1511052"/>
              <a:gd name="connsiteX4" fmla="*/ 3461461 w 5016264"/>
              <a:gd name="connsiteY4" fmla="*/ 1506540 h 1511052"/>
              <a:gd name="connsiteX5" fmla="*/ 4186588 w 5016264"/>
              <a:gd name="connsiteY5" fmla="*/ 1292207 h 1511052"/>
              <a:gd name="connsiteX6" fmla="*/ 4675121 w 5016264"/>
              <a:gd name="connsiteY6" fmla="*/ 969681 h 1511052"/>
              <a:gd name="connsiteX7" fmla="*/ 4909133 w 5016264"/>
              <a:gd name="connsiteY7" fmla="*/ 580542 h 1511052"/>
              <a:gd name="connsiteX8" fmla="*/ 5008470 w 5016264"/>
              <a:gd name="connsiteY8" fmla="*/ 0 h 1511052"/>
              <a:gd name="connsiteX0" fmla="*/ 0 w 5016264"/>
              <a:gd name="connsiteY0" fmla="*/ 869309 h 1511052"/>
              <a:gd name="connsiteX1" fmla="*/ 759983 w 5016264"/>
              <a:gd name="connsiteY1" fmla="*/ 974696 h 1511052"/>
              <a:gd name="connsiteX2" fmla="*/ 1252627 w 5016264"/>
              <a:gd name="connsiteY2" fmla="*/ 1346951 h 1511052"/>
              <a:gd name="connsiteX3" fmla="*/ 2509579 w 5016264"/>
              <a:gd name="connsiteY3" fmla="*/ 1431028 h 1511052"/>
              <a:gd name="connsiteX4" fmla="*/ 3461461 w 5016264"/>
              <a:gd name="connsiteY4" fmla="*/ 1506540 h 1511052"/>
              <a:gd name="connsiteX5" fmla="*/ 4186588 w 5016264"/>
              <a:gd name="connsiteY5" fmla="*/ 1292207 h 1511052"/>
              <a:gd name="connsiteX6" fmla="*/ 4478064 w 5016264"/>
              <a:gd name="connsiteY6" fmla="*/ 903989 h 1511052"/>
              <a:gd name="connsiteX7" fmla="*/ 4909133 w 5016264"/>
              <a:gd name="connsiteY7" fmla="*/ 580542 h 1511052"/>
              <a:gd name="connsiteX8" fmla="*/ 5008470 w 5016264"/>
              <a:gd name="connsiteY8" fmla="*/ 0 h 1511052"/>
              <a:gd name="connsiteX0" fmla="*/ 0 w 5016264"/>
              <a:gd name="connsiteY0" fmla="*/ 869309 h 1514002"/>
              <a:gd name="connsiteX1" fmla="*/ 759983 w 5016264"/>
              <a:gd name="connsiteY1" fmla="*/ 974696 h 1514002"/>
              <a:gd name="connsiteX2" fmla="*/ 1252627 w 5016264"/>
              <a:gd name="connsiteY2" fmla="*/ 1346951 h 1514002"/>
              <a:gd name="connsiteX3" fmla="*/ 2509579 w 5016264"/>
              <a:gd name="connsiteY3" fmla="*/ 1431028 h 1514002"/>
              <a:gd name="connsiteX4" fmla="*/ 3461461 w 5016264"/>
              <a:gd name="connsiteY4" fmla="*/ 1506540 h 1514002"/>
              <a:gd name="connsiteX5" fmla="*/ 4066164 w 5016264"/>
              <a:gd name="connsiteY5" fmla="*/ 1237464 h 1514002"/>
              <a:gd name="connsiteX6" fmla="*/ 4478064 w 5016264"/>
              <a:gd name="connsiteY6" fmla="*/ 903989 h 1514002"/>
              <a:gd name="connsiteX7" fmla="*/ 4909133 w 5016264"/>
              <a:gd name="connsiteY7" fmla="*/ 580542 h 1514002"/>
              <a:gd name="connsiteX8" fmla="*/ 5008470 w 5016264"/>
              <a:gd name="connsiteY8" fmla="*/ 0 h 1514002"/>
              <a:gd name="connsiteX0" fmla="*/ 0 w 5016264"/>
              <a:gd name="connsiteY0" fmla="*/ 869309 h 1514002"/>
              <a:gd name="connsiteX1" fmla="*/ 759983 w 5016264"/>
              <a:gd name="connsiteY1" fmla="*/ 974696 h 1514002"/>
              <a:gd name="connsiteX2" fmla="*/ 1252627 w 5016264"/>
              <a:gd name="connsiteY2" fmla="*/ 1346951 h 1514002"/>
              <a:gd name="connsiteX3" fmla="*/ 2509579 w 5016264"/>
              <a:gd name="connsiteY3" fmla="*/ 1431028 h 1514002"/>
              <a:gd name="connsiteX4" fmla="*/ 3461461 w 5016264"/>
              <a:gd name="connsiteY4" fmla="*/ 1506540 h 1514002"/>
              <a:gd name="connsiteX5" fmla="*/ 4066164 w 5016264"/>
              <a:gd name="connsiteY5" fmla="*/ 1237464 h 1514002"/>
              <a:gd name="connsiteX6" fmla="*/ 4248164 w 5016264"/>
              <a:gd name="connsiteY6" fmla="*/ 936835 h 1514002"/>
              <a:gd name="connsiteX7" fmla="*/ 4909133 w 5016264"/>
              <a:gd name="connsiteY7" fmla="*/ 580542 h 1514002"/>
              <a:gd name="connsiteX8" fmla="*/ 5008470 w 5016264"/>
              <a:gd name="connsiteY8" fmla="*/ 0 h 1514002"/>
              <a:gd name="connsiteX0" fmla="*/ 0 w 5016264"/>
              <a:gd name="connsiteY0" fmla="*/ 869309 h 1514002"/>
              <a:gd name="connsiteX1" fmla="*/ 759983 w 5016264"/>
              <a:gd name="connsiteY1" fmla="*/ 974696 h 1514002"/>
              <a:gd name="connsiteX2" fmla="*/ 1252627 w 5016264"/>
              <a:gd name="connsiteY2" fmla="*/ 1346951 h 1514002"/>
              <a:gd name="connsiteX3" fmla="*/ 2509579 w 5016264"/>
              <a:gd name="connsiteY3" fmla="*/ 1431028 h 1514002"/>
              <a:gd name="connsiteX4" fmla="*/ 3461461 w 5016264"/>
              <a:gd name="connsiteY4" fmla="*/ 1506540 h 1514002"/>
              <a:gd name="connsiteX5" fmla="*/ 4066164 w 5016264"/>
              <a:gd name="connsiteY5" fmla="*/ 1237464 h 1514002"/>
              <a:gd name="connsiteX6" fmla="*/ 4248164 w 5016264"/>
              <a:gd name="connsiteY6" fmla="*/ 980630 h 1514002"/>
              <a:gd name="connsiteX7" fmla="*/ 4909133 w 5016264"/>
              <a:gd name="connsiteY7" fmla="*/ 580542 h 1514002"/>
              <a:gd name="connsiteX8" fmla="*/ 5008470 w 5016264"/>
              <a:gd name="connsiteY8" fmla="*/ 0 h 1514002"/>
              <a:gd name="connsiteX0" fmla="*/ 0 w 5014105"/>
              <a:gd name="connsiteY0" fmla="*/ 869309 h 1514002"/>
              <a:gd name="connsiteX1" fmla="*/ 759983 w 5014105"/>
              <a:gd name="connsiteY1" fmla="*/ 974696 h 1514002"/>
              <a:gd name="connsiteX2" fmla="*/ 1252627 w 5014105"/>
              <a:gd name="connsiteY2" fmla="*/ 1346951 h 1514002"/>
              <a:gd name="connsiteX3" fmla="*/ 2509579 w 5014105"/>
              <a:gd name="connsiteY3" fmla="*/ 1431028 h 1514002"/>
              <a:gd name="connsiteX4" fmla="*/ 3461461 w 5014105"/>
              <a:gd name="connsiteY4" fmla="*/ 1506540 h 1514002"/>
              <a:gd name="connsiteX5" fmla="*/ 4066164 w 5014105"/>
              <a:gd name="connsiteY5" fmla="*/ 1237464 h 1514002"/>
              <a:gd name="connsiteX6" fmla="*/ 4248164 w 5014105"/>
              <a:gd name="connsiteY6" fmla="*/ 980630 h 1514002"/>
              <a:gd name="connsiteX7" fmla="*/ 4876290 w 5014105"/>
              <a:gd name="connsiteY7" fmla="*/ 657183 h 1514002"/>
              <a:gd name="connsiteX8" fmla="*/ 5008470 w 5014105"/>
              <a:gd name="connsiteY8" fmla="*/ 0 h 1514002"/>
              <a:gd name="connsiteX0" fmla="*/ 0 w 5164140"/>
              <a:gd name="connsiteY0" fmla="*/ 858360 h 1503053"/>
              <a:gd name="connsiteX1" fmla="*/ 759983 w 5164140"/>
              <a:gd name="connsiteY1" fmla="*/ 963747 h 1503053"/>
              <a:gd name="connsiteX2" fmla="*/ 1252627 w 5164140"/>
              <a:gd name="connsiteY2" fmla="*/ 1336002 h 1503053"/>
              <a:gd name="connsiteX3" fmla="*/ 2509579 w 5164140"/>
              <a:gd name="connsiteY3" fmla="*/ 1420079 h 1503053"/>
              <a:gd name="connsiteX4" fmla="*/ 3461461 w 5164140"/>
              <a:gd name="connsiteY4" fmla="*/ 1495591 h 1503053"/>
              <a:gd name="connsiteX5" fmla="*/ 4066164 w 5164140"/>
              <a:gd name="connsiteY5" fmla="*/ 1226515 h 1503053"/>
              <a:gd name="connsiteX6" fmla="*/ 4248164 w 5164140"/>
              <a:gd name="connsiteY6" fmla="*/ 969681 h 1503053"/>
              <a:gd name="connsiteX7" fmla="*/ 4876290 w 5164140"/>
              <a:gd name="connsiteY7" fmla="*/ 646234 h 1503053"/>
              <a:gd name="connsiteX8" fmla="*/ 5161736 w 5164140"/>
              <a:gd name="connsiteY8" fmla="*/ 0 h 1503053"/>
              <a:gd name="connsiteX0" fmla="*/ 0 w 5164357"/>
              <a:gd name="connsiteY0" fmla="*/ 858360 h 1503053"/>
              <a:gd name="connsiteX1" fmla="*/ 759983 w 5164357"/>
              <a:gd name="connsiteY1" fmla="*/ 963747 h 1503053"/>
              <a:gd name="connsiteX2" fmla="*/ 1252627 w 5164357"/>
              <a:gd name="connsiteY2" fmla="*/ 1336002 h 1503053"/>
              <a:gd name="connsiteX3" fmla="*/ 2509579 w 5164357"/>
              <a:gd name="connsiteY3" fmla="*/ 1420079 h 1503053"/>
              <a:gd name="connsiteX4" fmla="*/ 3461461 w 5164357"/>
              <a:gd name="connsiteY4" fmla="*/ 1495591 h 1503053"/>
              <a:gd name="connsiteX5" fmla="*/ 4066164 w 5164357"/>
              <a:gd name="connsiteY5" fmla="*/ 1226515 h 1503053"/>
              <a:gd name="connsiteX6" fmla="*/ 4248164 w 5164357"/>
              <a:gd name="connsiteY6" fmla="*/ 969681 h 1503053"/>
              <a:gd name="connsiteX7" fmla="*/ 4898186 w 5164357"/>
              <a:gd name="connsiteY7" fmla="*/ 799516 h 1503053"/>
              <a:gd name="connsiteX8" fmla="*/ 5161736 w 5164357"/>
              <a:gd name="connsiteY8" fmla="*/ 0 h 1503053"/>
              <a:gd name="connsiteX0" fmla="*/ 0 w 5164357"/>
              <a:gd name="connsiteY0" fmla="*/ 858360 h 1503053"/>
              <a:gd name="connsiteX1" fmla="*/ 759983 w 5164357"/>
              <a:gd name="connsiteY1" fmla="*/ 963747 h 1503053"/>
              <a:gd name="connsiteX2" fmla="*/ 1252627 w 5164357"/>
              <a:gd name="connsiteY2" fmla="*/ 1336002 h 1503053"/>
              <a:gd name="connsiteX3" fmla="*/ 2509579 w 5164357"/>
              <a:gd name="connsiteY3" fmla="*/ 1420079 h 1503053"/>
              <a:gd name="connsiteX4" fmla="*/ 3461461 w 5164357"/>
              <a:gd name="connsiteY4" fmla="*/ 1495591 h 1503053"/>
              <a:gd name="connsiteX5" fmla="*/ 4066164 w 5164357"/>
              <a:gd name="connsiteY5" fmla="*/ 1226515 h 1503053"/>
              <a:gd name="connsiteX6" fmla="*/ 4401431 w 5164357"/>
              <a:gd name="connsiteY6" fmla="*/ 1013476 h 1503053"/>
              <a:gd name="connsiteX7" fmla="*/ 4898186 w 5164357"/>
              <a:gd name="connsiteY7" fmla="*/ 799516 h 1503053"/>
              <a:gd name="connsiteX8" fmla="*/ 5161736 w 5164357"/>
              <a:gd name="connsiteY8" fmla="*/ 0 h 1503053"/>
              <a:gd name="connsiteX0" fmla="*/ 0 w 5164357"/>
              <a:gd name="connsiteY0" fmla="*/ 858360 h 1495902"/>
              <a:gd name="connsiteX1" fmla="*/ 759983 w 5164357"/>
              <a:gd name="connsiteY1" fmla="*/ 963747 h 1495902"/>
              <a:gd name="connsiteX2" fmla="*/ 1252627 w 5164357"/>
              <a:gd name="connsiteY2" fmla="*/ 1336002 h 1495902"/>
              <a:gd name="connsiteX3" fmla="*/ 2509579 w 5164357"/>
              <a:gd name="connsiteY3" fmla="*/ 1420079 h 1495902"/>
              <a:gd name="connsiteX4" fmla="*/ 3461461 w 5164357"/>
              <a:gd name="connsiteY4" fmla="*/ 1495591 h 1495902"/>
              <a:gd name="connsiteX5" fmla="*/ 4208483 w 5164357"/>
              <a:gd name="connsiteY5" fmla="*/ 1390746 h 1495902"/>
              <a:gd name="connsiteX6" fmla="*/ 4401431 w 5164357"/>
              <a:gd name="connsiteY6" fmla="*/ 1013476 h 1495902"/>
              <a:gd name="connsiteX7" fmla="*/ 4898186 w 5164357"/>
              <a:gd name="connsiteY7" fmla="*/ 799516 h 1495902"/>
              <a:gd name="connsiteX8" fmla="*/ 5161736 w 5164357"/>
              <a:gd name="connsiteY8" fmla="*/ 0 h 1495902"/>
              <a:gd name="connsiteX0" fmla="*/ 0 w 5164357"/>
              <a:gd name="connsiteY0" fmla="*/ 858360 h 1550508"/>
              <a:gd name="connsiteX1" fmla="*/ 759983 w 5164357"/>
              <a:gd name="connsiteY1" fmla="*/ 963747 h 1550508"/>
              <a:gd name="connsiteX2" fmla="*/ 1252627 w 5164357"/>
              <a:gd name="connsiteY2" fmla="*/ 1336002 h 1550508"/>
              <a:gd name="connsiteX3" fmla="*/ 2509579 w 5164357"/>
              <a:gd name="connsiteY3" fmla="*/ 1420079 h 1550508"/>
              <a:gd name="connsiteX4" fmla="*/ 3472408 w 5164357"/>
              <a:gd name="connsiteY4" fmla="*/ 1550334 h 1550508"/>
              <a:gd name="connsiteX5" fmla="*/ 4208483 w 5164357"/>
              <a:gd name="connsiteY5" fmla="*/ 1390746 h 1550508"/>
              <a:gd name="connsiteX6" fmla="*/ 4401431 w 5164357"/>
              <a:gd name="connsiteY6" fmla="*/ 1013476 h 1550508"/>
              <a:gd name="connsiteX7" fmla="*/ 4898186 w 5164357"/>
              <a:gd name="connsiteY7" fmla="*/ 799516 h 1550508"/>
              <a:gd name="connsiteX8" fmla="*/ 5161736 w 5164357"/>
              <a:gd name="connsiteY8" fmla="*/ 0 h 1550508"/>
              <a:gd name="connsiteX0" fmla="*/ 0 w 5164357"/>
              <a:gd name="connsiteY0" fmla="*/ 858360 h 1568302"/>
              <a:gd name="connsiteX1" fmla="*/ 759983 w 5164357"/>
              <a:gd name="connsiteY1" fmla="*/ 963747 h 1568302"/>
              <a:gd name="connsiteX2" fmla="*/ 1252627 w 5164357"/>
              <a:gd name="connsiteY2" fmla="*/ 1336002 h 1568302"/>
              <a:gd name="connsiteX3" fmla="*/ 2465789 w 5164357"/>
              <a:gd name="connsiteY3" fmla="*/ 1540514 h 1568302"/>
              <a:gd name="connsiteX4" fmla="*/ 3472408 w 5164357"/>
              <a:gd name="connsiteY4" fmla="*/ 1550334 h 1568302"/>
              <a:gd name="connsiteX5" fmla="*/ 4208483 w 5164357"/>
              <a:gd name="connsiteY5" fmla="*/ 1390746 h 1568302"/>
              <a:gd name="connsiteX6" fmla="*/ 4401431 w 5164357"/>
              <a:gd name="connsiteY6" fmla="*/ 1013476 h 1568302"/>
              <a:gd name="connsiteX7" fmla="*/ 4898186 w 5164357"/>
              <a:gd name="connsiteY7" fmla="*/ 799516 h 1568302"/>
              <a:gd name="connsiteX8" fmla="*/ 5161736 w 5164357"/>
              <a:gd name="connsiteY8" fmla="*/ 0 h 1568302"/>
              <a:gd name="connsiteX0" fmla="*/ 0 w 5164357"/>
              <a:gd name="connsiteY0" fmla="*/ 858360 h 1563769"/>
              <a:gd name="connsiteX1" fmla="*/ 759983 w 5164357"/>
              <a:gd name="connsiteY1" fmla="*/ 963747 h 1563769"/>
              <a:gd name="connsiteX2" fmla="*/ 1296418 w 5164357"/>
              <a:gd name="connsiteY2" fmla="*/ 1423592 h 1563769"/>
              <a:gd name="connsiteX3" fmla="*/ 2465789 w 5164357"/>
              <a:gd name="connsiteY3" fmla="*/ 1540514 h 1563769"/>
              <a:gd name="connsiteX4" fmla="*/ 3472408 w 5164357"/>
              <a:gd name="connsiteY4" fmla="*/ 1550334 h 1563769"/>
              <a:gd name="connsiteX5" fmla="*/ 4208483 w 5164357"/>
              <a:gd name="connsiteY5" fmla="*/ 1390746 h 1563769"/>
              <a:gd name="connsiteX6" fmla="*/ 4401431 w 5164357"/>
              <a:gd name="connsiteY6" fmla="*/ 1013476 h 1563769"/>
              <a:gd name="connsiteX7" fmla="*/ 4898186 w 5164357"/>
              <a:gd name="connsiteY7" fmla="*/ 799516 h 1563769"/>
              <a:gd name="connsiteX8" fmla="*/ 5161736 w 5164357"/>
              <a:gd name="connsiteY8" fmla="*/ 0 h 1563769"/>
              <a:gd name="connsiteX0" fmla="*/ 0 w 5591314"/>
              <a:gd name="connsiteY0" fmla="*/ 913103 h 1563769"/>
              <a:gd name="connsiteX1" fmla="*/ 1186940 w 5591314"/>
              <a:gd name="connsiteY1" fmla="*/ 963747 h 1563769"/>
              <a:gd name="connsiteX2" fmla="*/ 1723375 w 5591314"/>
              <a:gd name="connsiteY2" fmla="*/ 1423592 h 1563769"/>
              <a:gd name="connsiteX3" fmla="*/ 2892746 w 5591314"/>
              <a:gd name="connsiteY3" fmla="*/ 1540514 h 1563769"/>
              <a:gd name="connsiteX4" fmla="*/ 3899365 w 5591314"/>
              <a:gd name="connsiteY4" fmla="*/ 1550334 h 1563769"/>
              <a:gd name="connsiteX5" fmla="*/ 4635440 w 5591314"/>
              <a:gd name="connsiteY5" fmla="*/ 1390746 h 1563769"/>
              <a:gd name="connsiteX6" fmla="*/ 4828388 w 5591314"/>
              <a:gd name="connsiteY6" fmla="*/ 1013476 h 1563769"/>
              <a:gd name="connsiteX7" fmla="*/ 5325143 w 5591314"/>
              <a:gd name="connsiteY7" fmla="*/ 799516 h 1563769"/>
              <a:gd name="connsiteX8" fmla="*/ 5588693 w 5591314"/>
              <a:gd name="connsiteY8" fmla="*/ 0 h 1563769"/>
              <a:gd name="connsiteX0" fmla="*/ 0 w 5591314"/>
              <a:gd name="connsiteY0" fmla="*/ 913103 h 1563769"/>
              <a:gd name="connsiteX1" fmla="*/ 705245 w 5591314"/>
              <a:gd name="connsiteY1" fmla="*/ 930901 h 1563769"/>
              <a:gd name="connsiteX2" fmla="*/ 1723375 w 5591314"/>
              <a:gd name="connsiteY2" fmla="*/ 1423592 h 1563769"/>
              <a:gd name="connsiteX3" fmla="*/ 2892746 w 5591314"/>
              <a:gd name="connsiteY3" fmla="*/ 1540514 h 1563769"/>
              <a:gd name="connsiteX4" fmla="*/ 3899365 w 5591314"/>
              <a:gd name="connsiteY4" fmla="*/ 1550334 h 1563769"/>
              <a:gd name="connsiteX5" fmla="*/ 4635440 w 5591314"/>
              <a:gd name="connsiteY5" fmla="*/ 1390746 h 1563769"/>
              <a:gd name="connsiteX6" fmla="*/ 4828388 w 5591314"/>
              <a:gd name="connsiteY6" fmla="*/ 1013476 h 1563769"/>
              <a:gd name="connsiteX7" fmla="*/ 5325143 w 5591314"/>
              <a:gd name="connsiteY7" fmla="*/ 799516 h 1563769"/>
              <a:gd name="connsiteX8" fmla="*/ 5588693 w 5591314"/>
              <a:gd name="connsiteY8" fmla="*/ 0 h 1563769"/>
              <a:gd name="connsiteX0" fmla="*/ 0 w 5591314"/>
              <a:gd name="connsiteY0" fmla="*/ 913103 h 1563769"/>
              <a:gd name="connsiteX1" fmla="*/ 705245 w 5591314"/>
              <a:gd name="connsiteY1" fmla="*/ 930901 h 1563769"/>
              <a:gd name="connsiteX2" fmla="*/ 1493475 w 5591314"/>
              <a:gd name="connsiteY2" fmla="*/ 1423592 h 1563769"/>
              <a:gd name="connsiteX3" fmla="*/ 2892746 w 5591314"/>
              <a:gd name="connsiteY3" fmla="*/ 1540514 h 1563769"/>
              <a:gd name="connsiteX4" fmla="*/ 3899365 w 5591314"/>
              <a:gd name="connsiteY4" fmla="*/ 1550334 h 1563769"/>
              <a:gd name="connsiteX5" fmla="*/ 4635440 w 5591314"/>
              <a:gd name="connsiteY5" fmla="*/ 1390746 h 1563769"/>
              <a:gd name="connsiteX6" fmla="*/ 4828388 w 5591314"/>
              <a:gd name="connsiteY6" fmla="*/ 1013476 h 1563769"/>
              <a:gd name="connsiteX7" fmla="*/ 5325143 w 5591314"/>
              <a:gd name="connsiteY7" fmla="*/ 799516 h 1563769"/>
              <a:gd name="connsiteX8" fmla="*/ 5588693 w 5591314"/>
              <a:gd name="connsiteY8" fmla="*/ 0 h 1563769"/>
              <a:gd name="connsiteX0" fmla="*/ 268373 w 5859687"/>
              <a:gd name="connsiteY0" fmla="*/ 913103 h 1563769"/>
              <a:gd name="connsiteX1" fmla="*/ 23019 w 5859687"/>
              <a:gd name="connsiteY1" fmla="*/ 920971 h 1563769"/>
              <a:gd name="connsiteX2" fmla="*/ 973618 w 5859687"/>
              <a:gd name="connsiteY2" fmla="*/ 930901 h 1563769"/>
              <a:gd name="connsiteX3" fmla="*/ 1761848 w 5859687"/>
              <a:gd name="connsiteY3" fmla="*/ 1423592 h 1563769"/>
              <a:gd name="connsiteX4" fmla="*/ 3161119 w 5859687"/>
              <a:gd name="connsiteY4" fmla="*/ 1540514 h 1563769"/>
              <a:gd name="connsiteX5" fmla="*/ 4167738 w 5859687"/>
              <a:gd name="connsiteY5" fmla="*/ 1550334 h 1563769"/>
              <a:gd name="connsiteX6" fmla="*/ 4903813 w 5859687"/>
              <a:gd name="connsiteY6" fmla="*/ 1390746 h 1563769"/>
              <a:gd name="connsiteX7" fmla="*/ 5096761 w 5859687"/>
              <a:gd name="connsiteY7" fmla="*/ 1013476 h 1563769"/>
              <a:gd name="connsiteX8" fmla="*/ 5593516 w 5859687"/>
              <a:gd name="connsiteY8" fmla="*/ 799516 h 1563769"/>
              <a:gd name="connsiteX9" fmla="*/ 5857066 w 5859687"/>
              <a:gd name="connsiteY9" fmla="*/ 0 h 1563769"/>
              <a:gd name="connsiteX0" fmla="*/ 0 w 5836668"/>
              <a:gd name="connsiteY0" fmla="*/ 920971 h 1563769"/>
              <a:gd name="connsiteX1" fmla="*/ 950599 w 5836668"/>
              <a:gd name="connsiteY1" fmla="*/ 930901 h 1563769"/>
              <a:gd name="connsiteX2" fmla="*/ 1738829 w 5836668"/>
              <a:gd name="connsiteY2" fmla="*/ 1423592 h 1563769"/>
              <a:gd name="connsiteX3" fmla="*/ 3138100 w 5836668"/>
              <a:gd name="connsiteY3" fmla="*/ 1540514 h 1563769"/>
              <a:gd name="connsiteX4" fmla="*/ 4144719 w 5836668"/>
              <a:gd name="connsiteY4" fmla="*/ 1550334 h 1563769"/>
              <a:gd name="connsiteX5" fmla="*/ 4880794 w 5836668"/>
              <a:gd name="connsiteY5" fmla="*/ 1390746 h 1563769"/>
              <a:gd name="connsiteX6" fmla="*/ 5073742 w 5836668"/>
              <a:gd name="connsiteY6" fmla="*/ 1013476 h 1563769"/>
              <a:gd name="connsiteX7" fmla="*/ 5570497 w 5836668"/>
              <a:gd name="connsiteY7" fmla="*/ 799516 h 1563769"/>
              <a:gd name="connsiteX8" fmla="*/ 5834047 w 5836668"/>
              <a:gd name="connsiteY8" fmla="*/ 0 h 1563769"/>
              <a:gd name="connsiteX0" fmla="*/ 0 w 5869511"/>
              <a:gd name="connsiteY0" fmla="*/ 888125 h 1563769"/>
              <a:gd name="connsiteX1" fmla="*/ 983442 w 5869511"/>
              <a:gd name="connsiteY1" fmla="*/ 930901 h 1563769"/>
              <a:gd name="connsiteX2" fmla="*/ 1771672 w 5869511"/>
              <a:gd name="connsiteY2" fmla="*/ 1423592 h 1563769"/>
              <a:gd name="connsiteX3" fmla="*/ 3170943 w 5869511"/>
              <a:gd name="connsiteY3" fmla="*/ 1540514 h 1563769"/>
              <a:gd name="connsiteX4" fmla="*/ 4177562 w 5869511"/>
              <a:gd name="connsiteY4" fmla="*/ 1550334 h 1563769"/>
              <a:gd name="connsiteX5" fmla="*/ 4913637 w 5869511"/>
              <a:gd name="connsiteY5" fmla="*/ 1390746 h 1563769"/>
              <a:gd name="connsiteX6" fmla="*/ 5106585 w 5869511"/>
              <a:gd name="connsiteY6" fmla="*/ 1013476 h 1563769"/>
              <a:gd name="connsiteX7" fmla="*/ 5603340 w 5869511"/>
              <a:gd name="connsiteY7" fmla="*/ 799516 h 1563769"/>
              <a:gd name="connsiteX8" fmla="*/ 5866890 w 5869511"/>
              <a:gd name="connsiteY8" fmla="*/ 0 h 1563769"/>
              <a:gd name="connsiteX0" fmla="*/ 0 w 5866890"/>
              <a:gd name="connsiteY0" fmla="*/ 888125 h 1563769"/>
              <a:gd name="connsiteX1" fmla="*/ 983442 w 5866890"/>
              <a:gd name="connsiteY1" fmla="*/ 930901 h 1563769"/>
              <a:gd name="connsiteX2" fmla="*/ 1771672 w 5866890"/>
              <a:gd name="connsiteY2" fmla="*/ 1423592 h 1563769"/>
              <a:gd name="connsiteX3" fmla="*/ 3170943 w 5866890"/>
              <a:gd name="connsiteY3" fmla="*/ 1540514 h 1563769"/>
              <a:gd name="connsiteX4" fmla="*/ 4177562 w 5866890"/>
              <a:gd name="connsiteY4" fmla="*/ 1550334 h 1563769"/>
              <a:gd name="connsiteX5" fmla="*/ 4913637 w 5866890"/>
              <a:gd name="connsiteY5" fmla="*/ 1390746 h 1563769"/>
              <a:gd name="connsiteX6" fmla="*/ 5106585 w 5866890"/>
              <a:gd name="connsiteY6" fmla="*/ 1013476 h 1563769"/>
              <a:gd name="connsiteX7" fmla="*/ 5603340 w 5866890"/>
              <a:gd name="connsiteY7" fmla="*/ 799516 h 1563769"/>
              <a:gd name="connsiteX8" fmla="*/ 5736554 w 5866890"/>
              <a:gd name="connsiteY8" fmla="*/ 340689 h 1563769"/>
              <a:gd name="connsiteX9" fmla="*/ 5866890 w 5866890"/>
              <a:gd name="connsiteY9" fmla="*/ 0 h 156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6890" h="1563769">
                <a:moveTo>
                  <a:pt x="0" y="888125"/>
                </a:moveTo>
                <a:cubicBezTo>
                  <a:pt x="117541" y="891091"/>
                  <a:pt x="742902" y="848956"/>
                  <a:pt x="983442" y="930901"/>
                </a:cubicBezTo>
                <a:cubicBezTo>
                  <a:pt x="1197687" y="983136"/>
                  <a:pt x="1476423" y="1312866"/>
                  <a:pt x="1771672" y="1423592"/>
                </a:cubicBezTo>
                <a:cubicBezTo>
                  <a:pt x="2066921" y="1534318"/>
                  <a:pt x="2769961" y="1519390"/>
                  <a:pt x="3170943" y="1540514"/>
                </a:cubicBezTo>
                <a:cubicBezTo>
                  <a:pt x="3571925" y="1561638"/>
                  <a:pt x="3887113" y="1575295"/>
                  <a:pt x="4177562" y="1550334"/>
                </a:cubicBezTo>
                <a:cubicBezTo>
                  <a:pt x="4468011" y="1525373"/>
                  <a:pt x="4787994" y="1514893"/>
                  <a:pt x="4913637" y="1390746"/>
                </a:cubicBezTo>
                <a:cubicBezTo>
                  <a:pt x="5039280" y="1266599"/>
                  <a:pt x="5000758" y="1139386"/>
                  <a:pt x="5106585" y="1013476"/>
                </a:cubicBezTo>
                <a:cubicBezTo>
                  <a:pt x="5212412" y="887566"/>
                  <a:pt x="5487398" y="893399"/>
                  <a:pt x="5603340" y="799516"/>
                </a:cubicBezTo>
                <a:cubicBezTo>
                  <a:pt x="5719282" y="705633"/>
                  <a:pt x="5692629" y="473942"/>
                  <a:pt x="5736554" y="340689"/>
                </a:cubicBezTo>
                <a:cubicBezTo>
                  <a:pt x="5780479" y="207436"/>
                  <a:pt x="5856115" y="75029"/>
                  <a:pt x="5866890" y="0"/>
                </a:cubicBezTo>
              </a:path>
            </a:pathLst>
          </a:custGeom>
          <a:ln w="1905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rot="17123859">
            <a:off x="7149183" y="1747795"/>
            <a:ext cx="2003204" cy="327510"/>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p:cNvSpPr/>
          <p:nvPr/>
        </p:nvSpPr>
        <p:spPr>
          <a:xfrm rot="12079971">
            <a:off x="7989584" y="3563739"/>
            <a:ext cx="525836" cy="282152"/>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21219120">
            <a:off x="7240603" y="3223778"/>
            <a:ext cx="508878" cy="752009"/>
          </a:xfrm>
          <a:prstGeom prst="triangle">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1532667" y="4280947"/>
            <a:ext cx="302430" cy="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27788" y="353270"/>
            <a:ext cx="2099177" cy="646331"/>
          </a:xfrm>
          <a:prstGeom prst="rect">
            <a:avLst/>
          </a:prstGeom>
          <a:solidFill>
            <a:srgbClr val="595959"/>
          </a:solidFill>
          <a:ln>
            <a:solidFill>
              <a:srgbClr val="FFFF00"/>
            </a:solidFill>
          </a:ln>
        </p:spPr>
        <p:txBody>
          <a:bodyPr wrap="none" rtlCol="0">
            <a:spAutoFit/>
          </a:bodyPr>
          <a:lstStyle/>
          <a:p>
            <a:r>
              <a:rPr lang="en-US" dirty="0" smtClean="0">
                <a:solidFill>
                  <a:srgbClr val="FFFFFF"/>
                </a:solidFill>
              </a:rPr>
              <a:t>Potential alternative</a:t>
            </a:r>
          </a:p>
          <a:p>
            <a:r>
              <a:rPr lang="en-US" dirty="0" smtClean="0">
                <a:solidFill>
                  <a:srgbClr val="FFFFFF"/>
                </a:solidFill>
              </a:rPr>
              <a:t>parking for shops</a:t>
            </a:r>
            <a:endParaRPr lang="en-US" dirty="0">
              <a:solidFill>
                <a:srgbClr val="FFFFFF"/>
              </a:solidFill>
            </a:endParaRPr>
          </a:p>
        </p:txBody>
      </p:sp>
      <p:sp>
        <p:nvSpPr>
          <p:cNvPr id="13" name="TextBox 12"/>
          <p:cNvSpPr txBox="1"/>
          <p:nvPr/>
        </p:nvSpPr>
        <p:spPr>
          <a:xfrm>
            <a:off x="53256" y="902419"/>
            <a:ext cx="3088712" cy="923330"/>
          </a:xfrm>
          <a:prstGeom prst="rect">
            <a:avLst/>
          </a:prstGeom>
          <a:solidFill>
            <a:srgbClr val="595959"/>
          </a:solidFill>
          <a:ln>
            <a:solidFill>
              <a:srgbClr val="FFFF00"/>
            </a:solidFill>
          </a:ln>
        </p:spPr>
        <p:txBody>
          <a:bodyPr wrap="square" rtlCol="0">
            <a:spAutoFit/>
          </a:bodyPr>
          <a:lstStyle/>
          <a:p>
            <a:r>
              <a:rPr lang="en-US" dirty="0" smtClean="0">
                <a:solidFill>
                  <a:srgbClr val="FFFFFF"/>
                </a:solidFill>
              </a:rPr>
              <a:t>Two way shared alternative cycle/walking route behind the trees to avoid Station Road</a:t>
            </a:r>
            <a:endParaRPr lang="en-US" dirty="0">
              <a:solidFill>
                <a:srgbClr val="FFFFFF"/>
              </a:solidFill>
            </a:endParaRPr>
          </a:p>
        </p:txBody>
      </p:sp>
      <p:sp>
        <p:nvSpPr>
          <p:cNvPr id="14" name="TextBox 13"/>
          <p:cNvSpPr txBox="1"/>
          <p:nvPr/>
        </p:nvSpPr>
        <p:spPr>
          <a:xfrm>
            <a:off x="4225276" y="1296035"/>
            <a:ext cx="2074832" cy="369332"/>
          </a:xfrm>
          <a:prstGeom prst="rect">
            <a:avLst/>
          </a:prstGeom>
          <a:solidFill>
            <a:srgbClr val="595959"/>
          </a:solidFill>
          <a:ln>
            <a:solidFill>
              <a:srgbClr val="FFFF00"/>
            </a:solidFill>
          </a:ln>
        </p:spPr>
        <p:txBody>
          <a:bodyPr wrap="none" rtlCol="0">
            <a:spAutoFit/>
          </a:bodyPr>
          <a:lstStyle/>
          <a:p>
            <a:r>
              <a:rPr lang="en-US" dirty="0" smtClean="0">
                <a:solidFill>
                  <a:srgbClr val="FFFFFF"/>
                </a:solidFill>
              </a:rPr>
              <a:t>More trees retained</a:t>
            </a:r>
            <a:endParaRPr lang="en-US" dirty="0">
              <a:solidFill>
                <a:srgbClr val="FFFFFF"/>
              </a:solidFill>
            </a:endParaRPr>
          </a:p>
        </p:txBody>
      </p:sp>
      <p:sp>
        <p:nvSpPr>
          <p:cNvPr id="15" name="TextBox 14"/>
          <p:cNvSpPr txBox="1"/>
          <p:nvPr/>
        </p:nvSpPr>
        <p:spPr>
          <a:xfrm>
            <a:off x="1835097" y="4582088"/>
            <a:ext cx="3095719" cy="646331"/>
          </a:xfrm>
          <a:prstGeom prst="rect">
            <a:avLst/>
          </a:prstGeom>
          <a:solidFill>
            <a:srgbClr val="595959"/>
          </a:solidFill>
          <a:ln>
            <a:solidFill>
              <a:srgbClr val="FFFF00"/>
            </a:solidFill>
          </a:ln>
        </p:spPr>
        <p:txBody>
          <a:bodyPr wrap="none" rtlCol="0">
            <a:spAutoFit/>
          </a:bodyPr>
          <a:lstStyle/>
          <a:p>
            <a:r>
              <a:rPr lang="en-US" dirty="0" smtClean="0">
                <a:solidFill>
                  <a:srgbClr val="FFFFFF"/>
                </a:solidFill>
              </a:rPr>
              <a:t>Move pedestrian crossing west</a:t>
            </a:r>
          </a:p>
          <a:p>
            <a:r>
              <a:rPr lang="en-US" dirty="0" smtClean="0">
                <a:solidFill>
                  <a:srgbClr val="FFFFFF"/>
                </a:solidFill>
              </a:rPr>
              <a:t>to align with the shared path</a:t>
            </a:r>
            <a:endParaRPr lang="en-US" dirty="0">
              <a:solidFill>
                <a:srgbClr val="FFFFFF"/>
              </a:solidFill>
            </a:endParaRPr>
          </a:p>
        </p:txBody>
      </p:sp>
      <p:sp>
        <p:nvSpPr>
          <p:cNvPr id="16" name="Oval 15"/>
          <p:cNvSpPr/>
          <p:nvPr/>
        </p:nvSpPr>
        <p:spPr>
          <a:xfrm>
            <a:off x="1501956" y="3654102"/>
            <a:ext cx="333141" cy="2900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55534" y="5549336"/>
            <a:ext cx="1885590" cy="369332"/>
          </a:xfrm>
          <a:prstGeom prst="rect">
            <a:avLst/>
          </a:prstGeom>
          <a:solidFill>
            <a:srgbClr val="595959"/>
          </a:solidFill>
          <a:ln>
            <a:solidFill>
              <a:srgbClr val="FFFF00"/>
            </a:solidFill>
          </a:ln>
        </p:spPr>
        <p:txBody>
          <a:bodyPr wrap="none" rtlCol="0">
            <a:spAutoFit/>
          </a:bodyPr>
          <a:lstStyle/>
          <a:p>
            <a:r>
              <a:rPr lang="en-US" dirty="0" smtClean="0">
                <a:solidFill>
                  <a:srgbClr val="FFFFFF"/>
                </a:solidFill>
              </a:rPr>
              <a:t>New cycle parking</a:t>
            </a:r>
            <a:endParaRPr lang="en-US" dirty="0">
              <a:solidFill>
                <a:srgbClr val="FFFFFF"/>
              </a:solidFill>
            </a:endParaRPr>
          </a:p>
        </p:txBody>
      </p:sp>
      <p:cxnSp>
        <p:nvCxnSpPr>
          <p:cNvPr id="18" name="Straight Arrow Connector 17"/>
          <p:cNvCxnSpPr>
            <a:stCxn id="17" idx="0"/>
            <a:endCxn id="16" idx="3"/>
          </p:cNvCxnSpPr>
          <p:nvPr/>
        </p:nvCxnSpPr>
        <p:spPr>
          <a:xfrm flipV="1">
            <a:off x="1198329" y="3901633"/>
            <a:ext cx="352414" cy="1647703"/>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7272613" y="3539853"/>
            <a:ext cx="1855026" cy="565056"/>
          </a:xfrm>
          <a:custGeom>
            <a:avLst/>
            <a:gdLst>
              <a:gd name="connsiteX0" fmla="*/ 0 w 6157423"/>
              <a:gd name="connsiteY0" fmla="*/ 2256704 h 2256704"/>
              <a:gd name="connsiteX1" fmla="*/ 396888 w 6157423"/>
              <a:gd name="connsiteY1" fmla="*/ 2086601 h 2256704"/>
              <a:gd name="connsiteX2" fmla="*/ 918511 w 6157423"/>
              <a:gd name="connsiteY2" fmla="*/ 2007219 h 2256704"/>
              <a:gd name="connsiteX3" fmla="*/ 1394776 w 6157423"/>
              <a:gd name="connsiteY3" fmla="*/ 1950518 h 2256704"/>
              <a:gd name="connsiteX4" fmla="*/ 1893720 w 6157423"/>
              <a:gd name="connsiteY4" fmla="*/ 1825776 h 2256704"/>
              <a:gd name="connsiteX5" fmla="*/ 2426683 w 6157423"/>
              <a:gd name="connsiteY5" fmla="*/ 1564951 h 2256704"/>
              <a:gd name="connsiteX6" fmla="*/ 3129740 w 6157423"/>
              <a:gd name="connsiteY6" fmla="*/ 1043300 h 2256704"/>
              <a:gd name="connsiteX7" fmla="*/ 3594665 w 6157423"/>
              <a:gd name="connsiteY7" fmla="*/ 589691 h 2256704"/>
              <a:gd name="connsiteX8" fmla="*/ 3934854 w 6157423"/>
              <a:gd name="connsiteY8" fmla="*/ 283505 h 2256704"/>
              <a:gd name="connsiteX9" fmla="*/ 4172987 w 6157423"/>
              <a:gd name="connsiteY9" fmla="*/ 124742 h 2256704"/>
              <a:gd name="connsiteX10" fmla="*/ 4399780 w 6157423"/>
              <a:gd name="connsiteY10" fmla="*/ 124742 h 2256704"/>
              <a:gd name="connsiteX11" fmla="*/ 4819346 w 6157423"/>
              <a:gd name="connsiteY11" fmla="*/ 192784 h 2256704"/>
              <a:gd name="connsiteX12" fmla="*/ 5556423 w 6157423"/>
              <a:gd name="connsiteY12" fmla="*/ 328866 h 2256704"/>
              <a:gd name="connsiteX13" fmla="*/ 6157423 w 6157423"/>
              <a:gd name="connsiteY13" fmla="*/ 0 h 2256704"/>
              <a:gd name="connsiteX0" fmla="*/ 0 w 6157423"/>
              <a:gd name="connsiteY0" fmla="*/ 2256704 h 2256704"/>
              <a:gd name="connsiteX1" fmla="*/ 396888 w 6157423"/>
              <a:gd name="connsiteY1" fmla="*/ 2086601 h 2256704"/>
              <a:gd name="connsiteX2" fmla="*/ 918511 w 6157423"/>
              <a:gd name="connsiteY2" fmla="*/ 2007219 h 2256704"/>
              <a:gd name="connsiteX3" fmla="*/ 1394776 w 6157423"/>
              <a:gd name="connsiteY3" fmla="*/ 1950518 h 2256704"/>
              <a:gd name="connsiteX4" fmla="*/ 1893720 w 6157423"/>
              <a:gd name="connsiteY4" fmla="*/ 1825776 h 2256704"/>
              <a:gd name="connsiteX5" fmla="*/ 2426683 w 6157423"/>
              <a:gd name="connsiteY5" fmla="*/ 1564951 h 2256704"/>
              <a:gd name="connsiteX6" fmla="*/ 3129740 w 6157423"/>
              <a:gd name="connsiteY6" fmla="*/ 1043300 h 2256704"/>
              <a:gd name="connsiteX7" fmla="*/ 3594665 w 6157423"/>
              <a:gd name="connsiteY7" fmla="*/ 589691 h 2256704"/>
              <a:gd name="connsiteX8" fmla="*/ 3934854 w 6157423"/>
              <a:gd name="connsiteY8" fmla="*/ 283505 h 2256704"/>
              <a:gd name="connsiteX9" fmla="*/ 4354422 w 6157423"/>
              <a:gd name="connsiteY9" fmla="*/ 22680 h 2256704"/>
              <a:gd name="connsiteX10" fmla="*/ 4399780 w 6157423"/>
              <a:gd name="connsiteY10" fmla="*/ 124742 h 2256704"/>
              <a:gd name="connsiteX11" fmla="*/ 4819346 w 6157423"/>
              <a:gd name="connsiteY11" fmla="*/ 192784 h 2256704"/>
              <a:gd name="connsiteX12" fmla="*/ 5556423 w 6157423"/>
              <a:gd name="connsiteY12" fmla="*/ 328866 h 2256704"/>
              <a:gd name="connsiteX13" fmla="*/ 6157423 w 6157423"/>
              <a:gd name="connsiteY13" fmla="*/ 0 h 2256704"/>
              <a:gd name="connsiteX0" fmla="*/ 0 w 6157423"/>
              <a:gd name="connsiteY0" fmla="*/ 2274590 h 2274590"/>
              <a:gd name="connsiteX1" fmla="*/ 396888 w 6157423"/>
              <a:gd name="connsiteY1" fmla="*/ 2104487 h 2274590"/>
              <a:gd name="connsiteX2" fmla="*/ 918511 w 6157423"/>
              <a:gd name="connsiteY2" fmla="*/ 2025105 h 2274590"/>
              <a:gd name="connsiteX3" fmla="*/ 1394776 w 6157423"/>
              <a:gd name="connsiteY3" fmla="*/ 1968404 h 2274590"/>
              <a:gd name="connsiteX4" fmla="*/ 1893720 w 6157423"/>
              <a:gd name="connsiteY4" fmla="*/ 1843662 h 2274590"/>
              <a:gd name="connsiteX5" fmla="*/ 2426683 w 6157423"/>
              <a:gd name="connsiteY5" fmla="*/ 1582837 h 2274590"/>
              <a:gd name="connsiteX6" fmla="*/ 3129740 w 6157423"/>
              <a:gd name="connsiteY6" fmla="*/ 1061186 h 2274590"/>
              <a:gd name="connsiteX7" fmla="*/ 3594665 w 6157423"/>
              <a:gd name="connsiteY7" fmla="*/ 607577 h 2274590"/>
              <a:gd name="connsiteX8" fmla="*/ 3934854 w 6157423"/>
              <a:gd name="connsiteY8" fmla="*/ 301391 h 2274590"/>
              <a:gd name="connsiteX9" fmla="*/ 4354422 w 6157423"/>
              <a:gd name="connsiteY9" fmla="*/ 40566 h 2274590"/>
              <a:gd name="connsiteX10" fmla="*/ 4615233 w 6157423"/>
              <a:gd name="connsiteY10" fmla="*/ 17886 h 2274590"/>
              <a:gd name="connsiteX11" fmla="*/ 4819346 w 6157423"/>
              <a:gd name="connsiteY11" fmla="*/ 210670 h 2274590"/>
              <a:gd name="connsiteX12" fmla="*/ 5556423 w 6157423"/>
              <a:gd name="connsiteY12" fmla="*/ 346752 h 2274590"/>
              <a:gd name="connsiteX13" fmla="*/ 6157423 w 6157423"/>
              <a:gd name="connsiteY13" fmla="*/ 17886 h 2274590"/>
              <a:gd name="connsiteX0" fmla="*/ 0 w 6157423"/>
              <a:gd name="connsiteY0" fmla="*/ 2265975 h 2265975"/>
              <a:gd name="connsiteX1" fmla="*/ 396888 w 6157423"/>
              <a:gd name="connsiteY1" fmla="*/ 2095872 h 2265975"/>
              <a:gd name="connsiteX2" fmla="*/ 918511 w 6157423"/>
              <a:gd name="connsiteY2" fmla="*/ 2016490 h 2265975"/>
              <a:gd name="connsiteX3" fmla="*/ 1394776 w 6157423"/>
              <a:gd name="connsiteY3" fmla="*/ 1959789 h 2265975"/>
              <a:gd name="connsiteX4" fmla="*/ 1893720 w 6157423"/>
              <a:gd name="connsiteY4" fmla="*/ 1835047 h 2265975"/>
              <a:gd name="connsiteX5" fmla="*/ 2426683 w 6157423"/>
              <a:gd name="connsiteY5" fmla="*/ 1574222 h 2265975"/>
              <a:gd name="connsiteX6" fmla="*/ 3129740 w 6157423"/>
              <a:gd name="connsiteY6" fmla="*/ 1052571 h 2265975"/>
              <a:gd name="connsiteX7" fmla="*/ 3594665 w 6157423"/>
              <a:gd name="connsiteY7" fmla="*/ 598962 h 2265975"/>
              <a:gd name="connsiteX8" fmla="*/ 3934854 w 6157423"/>
              <a:gd name="connsiteY8" fmla="*/ 292776 h 2265975"/>
              <a:gd name="connsiteX9" fmla="*/ 4354422 w 6157423"/>
              <a:gd name="connsiteY9" fmla="*/ 31951 h 2265975"/>
              <a:gd name="connsiteX10" fmla="*/ 4615233 w 6157423"/>
              <a:gd name="connsiteY10" fmla="*/ 9271 h 2265975"/>
              <a:gd name="connsiteX11" fmla="*/ 4910063 w 6157423"/>
              <a:gd name="connsiteY11" fmla="*/ 77312 h 2265975"/>
              <a:gd name="connsiteX12" fmla="*/ 5556423 w 6157423"/>
              <a:gd name="connsiteY12" fmla="*/ 338137 h 2265975"/>
              <a:gd name="connsiteX13" fmla="*/ 6157423 w 6157423"/>
              <a:gd name="connsiteY13" fmla="*/ 9271 h 2265975"/>
              <a:gd name="connsiteX0" fmla="*/ 0 w 6304839"/>
              <a:gd name="connsiteY0" fmla="*/ 2390718 h 2390718"/>
              <a:gd name="connsiteX1" fmla="*/ 544304 w 6304839"/>
              <a:gd name="connsiteY1" fmla="*/ 2095872 h 2390718"/>
              <a:gd name="connsiteX2" fmla="*/ 1065927 w 6304839"/>
              <a:gd name="connsiteY2" fmla="*/ 20164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493504 w 6304839"/>
              <a:gd name="connsiteY1" fmla="*/ 1956172 h 2390718"/>
              <a:gd name="connsiteX2" fmla="*/ 1065927 w 6304839"/>
              <a:gd name="connsiteY2" fmla="*/ 20164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493504 w 6304839"/>
              <a:gd name="connsiteY1" fmla="*/ 1956172 h 2390718"/>
              <a:gd name="connsiteX2" fmla="*/ 964327 w 6304839"/>
              <a:gd name="connsiteY2" fmla="*/ 19275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964327 w 6304839"/>
              <a:gd name="connsiteY2" fmla="*/ 19275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862727 w 6304839"/>
              <a:gd name="connsiteY2" fmla="*/ 1902190 h 2390718"/>
              <a:gd name="connsiteX3" fmla="*/ 1542192 w 6304839"/>
              <a:gd name="connsiteY3" fmla="*/ 1959789 h 2390718"/>
              <a:gd name="connsiteX4" fmla="*/ 2041136 w 6304839"/>
              <a:gd name="connsiteY4" fmla="*/ 1835047 h 2390718"/>
              <a:gd name="connsiteX5" fmla="*/ 2574099 w 6304839"/>
              <a:gd name="connsiteY5" fmla="*/ 1574222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391904 w 6304839"/>
              <a:gd name="connsiteY1" fmla="*/ 1956172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91904 w 6304839"/>
              <a:gd name="connsiteY1" fmla="*/ 1993158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67244 w 6304839"/>
              <a:gd name="connsiteY1" fmla="*/ 198082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67244 w 6304839"/>
              <a:gd name="connsiteY1" fmla="*/ 198082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862727 w 6304839"/>
              <a:gd name="connsiteY2" fmla="*/ 1902190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835990 w 6304839"/>
              <a:gd name="connsiteY2" fmla="*/ 1857629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340507 w 6304839"/>
              <a:gd name="connsiteY1" fmla="*/ 1922899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260297 w 6304839"/>
              <a:gd name="connsiteY1" fmla="*/ 1936267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197911 w 6304839"/>
              <a:gd name="connsiteY1" fmla="*/ 1958548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2574099 w 6304839"/>
              <a:gd name="connsiteY6" fmla="*/ 1574222 h 2390718"/>
              <a:gd name="connsiteX7" fmla="*/ 3277156 w 6304839"/>
              <a:gd name="connsiteY7" fmla="*/ 1052571 h 2390718"/>
              <a:gd name="connsiteX8" fmla="*/ 3742081 w 6304839"/>
              <a:gd name="connsiteY8" fmla="*/ 598962 h 2390718"/>
              <a:gd name="connsiteX9" fmla="*/ 4082270 w 6304839"/>
              <a:gd name="connsiteY9" fmla="*/ 292776 h 2390718"/>
              <a:gd name="connsiteX10" fmla="*/ 4501838 w 6304839"/>
              <a:gd name="connsiteY10" fmla="*/ 31951 h 2390718"/>
              <a:gd name="connsiteX11" fmla="*/ 4762649 w 6304839"/>
              <a:gd name="connsiteY11" fmla="*/ 9271 h 2390718"/>
              <a:gd name="connsiteX12" fmla="*/ 5057479 w 6304839"/>
              <a:gd name="connsiteY12" fmla="*/ 77312 h 2390718"/>
              <a:gd name="connsiteX13" fmla="*/ 5703839 w 6304839"/>
              <a:gd name="connsiteY13" fmla="*/ 338137 h 2390718"/>
              <a:gd name="connsiteX14" fmla="*/ 6304839 w 6304839"/>
              <a:gd name="connsiteY14" fmla="*/ 9271 h 2390718"/>
              <a:gd name="connsiteX0" fmla="*/ 0 w 6304839"/>
              <a:gd name="connsiteY0" fmla="*/ 2390718 h 2390718"/>
              <a:gd name="connsiteX1" fmla="*/ 197911 w 6304839"/>
              <a:gd name="connsiteY1" fmla="*/ 1958548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3277156 w 6304839"/>
              <a:gd name="connsiteY6" fmla="*/ 1052571 h 2390718"/>
              <a:gd name="connsiteX7" fmla="*/ 3742081 w 6304839"/>
              <a:gd name="connsiteY7" fmla="*/ 598962 h 2390718"/>
              <a:gd name="connsiteX8" fmla="*/ 4082270 w 6304839"/>
              <a:gd name="connsiteY8" fmla="*/ 292776 h 2390718"/>
              <a:gd name="connsiteX9" fmla="*/ 4501838 w 6304839"/>
              <a:gd name="connsiteY9" fmla="*/ 31951 h 2390718"/>
              <a:gd name="connsiteX10" fmla="*/ 4762649 w 6304839"/>
              <a:gd name="connsiteY10" fmla="*/ 9271 h 2390718"/>
              <a:gd name="connsiteX11" fmla="*/ 5057479 w 6304839"/>
              <a:gd name="connsiteY11" fmla="*/ 77312 h 2390718"/>
              <a:gd name="connsiteX12" fmla="*/ 5703839 w 6304839"/>
              <a:gd name="connsiteY12" fmla="*/ 338137 h 2390718"/>
              <a:gd name="connsiteX13" fmla="*/ 6304839 w 6304839"/>
              <a:gd name="connsiteY13" fmla="*/ 9271 h 2390718"/>
              <a:gd name="connsiteX0" fmla="*/ 0 w 6304839"/>
              <a:gd name="connsiteY0" fmla="*/ 2390718 h 2390718"/>
              <a:gd name="connsiteX1" fmla="*/ 197911 w 6304839"/>
              <a:gd name="connsiteY1" fmla="*/ 1958548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3742081 w 6304839"/>
              <a:gd name="connsiteY6" fmla="*/ 598962 h 2390718"/>
              <a:gd name="connsiteX7" fmla="*/ 4082270 w 6304839"/>
              <a:gd name="connsiteY7" fmla="*/ 292776 h 2390718"/>
              <a:gd name="connsiteX8" fmla="*/ 4501838 w 6304839"/>
              <a:gd name="connsiteY8" fmla="*/ 31951 h 2390718"/>
              <a:gd name="connsiteX9" fmla="*/ 4762649 w 6304839"/>
              <a:gd name="connsiteY9" fmla="*/ 9271 h 2390718"/>
              <a:gd name="connsiteX10" fmla="*/ 5057479 w 6304839"/>
              <a:gd name="connsiteY10" fmla="*/ 77312 h 2390718"/>
              <a:gd name="connsiteX11" fmla="*/ 5703839 w 6304839"/>
              <a:gd name="connsiteY11" fmla="*/ 338137 h 2390718"/>
              <a:gd name="connsiteX12" fmla="*/ 6304839 w 6304839"/>
              <a:gd name="connsiteY12" fmla="*/ 9271 h 2390718"/>
              <a:gd name="connsiteX0" fmla="*/ 0 w 6304839"/>
              <a:gd name="connsiteY0" fmla="*/ 2390718 h 2390718"/>
              <a:gd name="connsiteX1" fmla="*/ 197911 w 6304839"/>
              <a:gd name="connsiteY1" fmla="*/ 1958548 h 2390718"/>
              <a:gd name="connsiteX2" fmla="*/ 786973 w 6304839"/>
              <a:gd name="connsiteY2" fmla="*/ 1826436 h 2390718"/>
              <a:gd name="connsiteX3" fmla="*/ 1068457 w 6304839"/>
              <a:gd name="connsiteY3" fmla="*/ 2002794 h 2390718"/>
              <a:gd name="connsiteX4" fmla="*/ 1542192 w 6304839"/>
              <a:gd name="connsiteY4" fmla="*/ 1959789 h 2390718"/>
              <a:gd name="connsiteX5" fmla="*/ 2041136 w 6304839"/>
              <a:gd name="connsiteY5" fmla="*/ 1835047 h 2390718"/>
              <a:gd name="connsiteX6" fmla="*/ 4082270 w 6304839"/>
              <a:gd name="connsiteY6" fmla="*/ 292776 h 2390718"/>
              <a:gd name="connsiteX7" fmla="*/ 4501838 w 6304839"/>
              <a:gd name="connsiteY7" fmla="*/ 31951 h 2390718"/>
              <a:gd name="connsiteX8" fmla="*/ 4762649 w 6304839"/>
              <a:gd name="connsiteY8" fmla="*/ 9271 h 2390718"/>
              <a:gd name="connsiteX9" fmla="*/ 5057479 w 6304839"/>
              <a:gd name="connsiteY9" fmla="*/ 77312 h 2390718"/>
              <a:gd name="connsiteX10" fmla="*/ 5703839 w 6304839"/>
              <a:gd name="connsiteY10" fmla="*/ 338137 h 2390718"/>
              <a:gd name="connsiteX11" fmla="*/ 6304839 w 6304839"/>
              <a:gd name="connsiteY11" fmla="*/ 9271 h 2390718"/>
              <a:gd name="connsiteX0" fmla="*/ 0 w 6304839"/>
              <a:gd name="connsiteY0" fmla="*/ 2501979 h 2501979"/>
              <a:gd name="connsiteX1" fmla="*/ 197911 w 6304839"/>
              <a:gd name="connsiteY1" fmla="*/ 2069809 h 2501979"/>
              <a:gd name="connsiteX2" fmla="*/ 786973 w 6304839"/>
              <a:gd name="connsiteY2" fmla="*/ 1937697 h 2501979"/>
              <a:gd name="connsiteX3" fmla="*/ 1068457 w 6304839"/>
              <a:gd name="connsiteY3" fmla="*/ 2114055 h 2501979"/>
              <a:gd name="connsiteX4" fmla="*/ 1542192 w 6304839"/>
              <a:gd name="connsiteY4" fmla="*/ 2071050 h 2501979"/>
              <a:gd name="connsiteX5" fmla="*/ 2041136 w 6304839"/>
              <a:gd name="connsiteY5" fmla="*/ 1946308 h 2501979"/>
              <a:gd name="connsiteX6" fmla="*/ 4501838 w 6304839"/>
              <a:gd name="connsiteY6" fmla="*/ 143212 h 2501979"/>
              <a:gd name="connsiteX7" fmla="*/ 4762649 w 6304839"/>
              <a:gd name="connsiteY7" fmla="*/ 120532 h 2501979"/>
              <a:gd name="connsiteX8" fmla="*/ 5057479 w 6304839"/>
              <a:gd name="connsiteY8" fmla="*/ 188573 h 2501979"/>
              <a:gd name="connsiteX9" fmla="*/ 5703839 w 6304839"/>
              <a:gd name="connsiteY9" fmla="*/ 449398 h 2501979"/>
              <a:gd name="connsiteX10" fmla="*/ 6304839 w 6304839"/>
              <a:gd name="connsiteY10" fmla="*/ 120532 h 2501979"/>
              <a:gd name="connsiteX0" fmla="*/ 0 w 6304839"/>
              <a:gd name="connsiteY0" fmla="*/ 2506524 h 2506524"/>
              <a:gd name="connsiteX1" fmla="*/ 197911 w 6304839"/>
              <a:gd name="connsiteY1" fmla="*/ 2074354 h 2506524"/>
              <a:gd name="connsiteX2" fmla="*/ 786973 w 6304839"/>
              <a:gd name="connsiteY2" fmla="*/ 1942242 h 2506524"/>
              <a:gd name="connsiteX3" fmla="*/ 1068457 w 6304839"/>
              <a:gd name="connsiteY3" fmla="*/ 2118600 h 2506524"/>
              <a:gd name="connsiteX4" fmla="*/ 1542192 w 6304839"/>
              <a:gd name="connsiteY4" fmla="*/ 2075595 h 2506524"/>
              <a:gd name="connsiteX5" fmla="*/ 2041136 w 6304839"/>
              <a:gd name="connsiteY5" fmla="*/ 1950853 h 2506524"/>
              <a:gd name="connsiteX6" fmla="*/ 4762649 w 6304839"/>
              <a:gd name="connsiteY6" fmla="*/ 125077 h 2506524"/>
              <a:gd name="connsiteX7" fmla="*/ 5057479 w 6304839"/>
              <a:gd name="connsiteY7" fmla="*/ 193118 h 2506524"/>
              <a:gd name="connsiteX8" fmla="*/ 5703839 w 6304839"/>
              <a:gd name="connsiteY8" fmla="*/ 453943 h 2506524"/>
              <a:gd name="connsiteX9" fmla="*/ 6304839 w 6304839"/>
              <a:gd name="connsiteY9" fmla="*/ 125077 h 2506524"/>
              <a:gd name="connsiteX0" fmla="*/ 0 w 6304839"/>
              <a:gd name="connsiteY0" fmla="*/ 2381447 h 2381447"/>
              <a:gd name="connsiteX1" fmla="*/ 197911 w 6304839"/>
              <a:gd name="connsiteY1" fmla="*/ 1949277 h 2381447"/>
              <a:gd name="connsiteX2" fmla="*/ 786973 w 6304839"/>
              <a:gd name="connsiteY2" fmla="*/ 1817165 h 2381447"/>
              <a:gd name="connsiteX3" fmla="*/ 1068457 w 6304839"/>
              <a:gd name="connsiteY3" fmla="*/ 1993523 h 2381447"/>
              <a:gd name="connsiteX4" fmla="*/ 1542192 w 6304839"/>
              <a:gd name="connsiteY4" fmla="*/ 1950518 h 2381447"/>
              <a:gd name="connsiteX5" fmla="*/ 2041136 w 6304839"/>
              <a:gd name="connsiteY5" fmla="*/ 1825776 h 2381447"/>
              <a:gd name="connsiteX6" fmla="*/ 5057479 w 6304839"/>
              <a:gd name="connsiteY6" fmla="*/ 68041 h 2381447"/>
              <a:gd name="connsiteX7" fmla="*/ 5703839 w 6304839"/>
              <a:gd name="connsiteY7" fmla="*/ 328866 h 2381447"/>
              <a:gd name="connsiteX8" fmla="*/ 6304839 w 6304839"/>
              <a:gd name="connsiteY8" fmla="*/ 0 h 2381447"/>
              <a:gd name="connsiteX0" fmla="*/ 0 w 6304839"/>
              <a:gd name="connsiteY0" fmla="*/ 2381447 h 2381447"/>
              <a:gd name="connsiteX1" fmla="*/ 197911 w 6304839"/>
              <a:gd name="connsiteY1" fmla="*/ 1949277 h 2381447"/>
              <a:gd name="connsiteX2" fmla="*/ 786973 w 6304839"/>
              <a:gd name="connsiteY2" fmla="*/ 1817165 h 2381447"/>
              <a:gd name="connsiteX3" fmla="*/ 1068457 w 6304839"/>
              <a:gd name="connsiteY3" fmla="*/ 1993523 h 2381447"/>
              <a:gd name="connsiteX4" fmla="*/ 1542192 w 6304839"/>
              <a:gd name="connsiteY4" fmla="*/ 1950518 h 2381447"/>
              <a:gd name="connsiteX5" fmla="*/ 2041136 w 6304839"/>
              <a:gd name="connsiteY5" fmla="*/ 1825776 h 2381447"/>
              <a:gd name="connsiteX6" fmla="*/ 5703839 w 6304839"/>
              <a:gd name="connsiteY6" fmla="*/ 328866 h 2381447"/>
              <a:gd name="connsiteX7" fmla="*/ 6304839 w 6304839"/>
              <a:gd name="connsiteY7" fmla="*/ 0 h 2381447"/>
              <a:gd name="connsiteX0" fmla="*/ 0 w 6304839"/>
              <a:gd name="connsiteY0" fmla="*/ 2381447 h 2381447"/>
              <a:gd name="connsiteX1" fmla="*/ 197911 w 6304839"/>
              <a:gd name="connsiteY1" fmla="*/ 1949277 h 2381447"/>
              <a:gd name="connsiteX2" fmla="*/ 786973 w 6304839"/>
              <a:gd name="connsiteY2" fmla="*/ 1817165 h 2381447"/>
              <a:gd name="connsiteX3" fmla="*/ 1068457 w 6304839"/>
              <a:gd name="connsiteY3" fmla="*/ 1993523 h 2381447"/>
              <a:gd name="connsiteX4" fmla="*/ 1542192 w 6304839"/>
              <a:gd name="connsiteY4" fmla="*/ 1950518 h 2381447"/>
              <a:gd name="connsiteX5" fmla="*/ 2041136 w 6304839"/>
              <a:gd name="connsiteY5" fmla="*/ 1825776 h 2381447"/>
              <a:gd name="connsiteX6" fmla="*/ 6304839 w 6304839"/>
              <a:gd name="connsiteY6" fmla="*/ 0 h 2381447"/>
              <a:gd name="connsiteX0" fmla="*/ 0 w 2041136"/>
              <a:gd name="connsiteY0" fmla="*/ 565056 h 565056"/>
              <a:gd name="connsiteX1" fmla="*/ 197911 w 2041136"/>
              <a:gd name="connsiteY1" fmla="*/ 132886 h 565056"/>
              <a:gd name="connsiteX2" fmla="*/ 786973 w 2041136"/>
              <a:gd name="connsiteY2" fmla="*/ 774 h 565056"/>
              <a:gd name="connsiteX3" fmla="*/ 1068457 w 2041136"/>
              <a:gd name="connsiteY3" fmla="*/ 177132 h 565056"/>
              <a:gd name="connsiteX4" fmla="*/ 1542192 w 2041136"/>
              <a:gd name="connsiteY4" fmla="*/ 134127 h 565056"/>
              <a:gd name="connsiteX5" fmla="*/ 2041136 w 2041136"/>
              <a:gd name="connsiteY5" fmla="*/ 9385 h 565056"/>
              <a:gd name="connsiteX0" fmla="*/ 0 w 1855026"/>
              <a:gd name="connsiteY0" fmla="*/ 565056 h 565056"/>
              <a:gd name="connsiteX1" fmla="*/ 197911 w 1855026"/>
              <a:gd name="connsiteY1" fmla="*/ 132886 h 565056"/>
              <a:gd name="connsiteX2" fmla="*/ 786973 w 1855026"/>
              <a:gd name="connsiteY2" fmla="*/ 774 h 565056"/>
              <a:gd name="connsiteX3" fmla="*/ 1068457 w 1855026"/>
              <a:gd name="connsiteY3" fmla="*/ 177132 h 565056"/>
              <a:gd name="connsiteX4" fmla="*/ 1542192 w 1855026"/>
              <a:gd name="connsiteY4" fmla="*/ 134127 h 565056"/>
              <a:gd name="connsiteX5" fmla="*/ 1855026 w 1855026"/>
              <a:gd name="connsiteY5" fmla="*/ 64128 h 56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026" h="565056">
                <a:moveTo>
                  <a:pt x="0" y="565056"/>
                </a:moveTo>
                <a:cubicBezTo>
                  <a:pt x="121901" y="500795"/>
                  <a:pt x="66749" y="226933"/>
                  <a:pt x="197911" y="132886"/>
                </a:cubicBezTo>
                <a:cubicBezTo>
                  <a:pt x="329073" y="38839"/>
                  <a:pt x="641882" y="-6600"/>
                  <a:pt x="786973" y="774"/>
                </a:cubicBezTo>
                <a:cubicBezTo>
                  <a:pt x="932064" y="8148"/>
                  <a:pt x="955213" y="167532"/>
                  <a:pt x="1068457" y="177132"/>
                </a:cubicBezTo>
                <a:cubicBezTo>
                  <a:pt x="1181701" y="186732"/>
                  <a:pt x="1411097" y="152961"/>
                  <a:pt x="1542192" y="134127"/>
                </a:cubicBezTo>
                <a:cubicBezTo>
                  <a:pt x="1673287" y="115293"/>
                  <a:pt x="1061252" y="389214"/>
                  <a:pt x="1855026" y="64128"/>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7272612" y="3931871"/>
            <a:ext cx="456740" cy="1668566"/>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462661 w 529300"/>
              <a:gd name="connsiteY0" fmla="*/ 1705548 h 1705548"/>
              <a:gd name="connsiteX1" fmla="*/ 519359 w 529300"/>
              <a:gd name="connsiteY1" fmla="*/ 1467404 h 1705548"/>
              <a:gd name="connsiteX2" fmla="*/ 485341 w 529300"/>
              <a:gd name="connsiteY2" fmla="*/ 1297300 h 1705548"/>
              <a:gd name="connsiteX3" fmla="*/ 111133 w 529300"/>
              <a:gd name="connsiteY3" fmla="*/ 662248 h 1705548"/>
              <a:gd name="connsiteX4" fmla="*/ 0 w 529300"/>
              <a:gd name="connsiteY4" fmla="*/ 0 h 1705548"/>
              <a:gd name="connsiteX0" fmla="*/ 462661 w 530078"/>
              <a:gd name="connsiteY0" fmla="*/ 1705548 h 1705548"/>
              <a:gd name="connsiteX1" fmla="*/ 519359 w 530078"/>
              <a:gd name="connsiteY1" fmla="*/ 1467404 h 1705548"/>
              <a:gd name="connsiteX2" fmla="*/ 485341 w 530078"/>
              <a:gd name="connsiteY2" fmla="*/ 1297300 h 1705548"/>
              <a:gd name="connsiteX3" fmla="*/ 98433 w 530078"/>
              <a:gd name="connsiteY3" fmla="*/ 789248 h 1705548"/>
              <a:gd name="connsiteX4" fmla="*/ 0 w 530078"/>
              <a:gd name="connsiteY4" fmla="*/ 0 h 1705548"/>
              <a:gd name="connsiteX0" fmla="*/ 500504 w 575349"/>
              <a:gd name="connsiteY0" fmla="*/ 1705548 h 1705548"/>
              <a:gd name="connsiteX1" fmla="*/ 557202 w 575349"/>
              <a:gd name="connsiteY1" fmla="*/ 1467404 h 1705548"/>
              <a:gd name="connsiteX2" fmla="*/ 523184 w 575349"/>
              <a:gd name="connsiteY2" fmla="*/ 1297300 h 1705548"/>
              <a:gd name="connsiteX3" fmla="*/ 21976 w 575349"/>
              <a:gd name="connsiteY3" fmla="*/ 827348 h 1705548"/>
              <a:gd name="connsiteX4" fmla="*/ 37843 w 575349"/>
              <a:gd name="connsiteY4" fmla="*/ 0 h 1705548"/>
              <a:gd name="connsiteX0" fmla="*/ 500504 w 636114"/>
              <a:gd name="connsiteY0" fmla="*/ 1705548 h 1705548"/>
              <a:gd name="connsiteX1" fmla="*/ 557202 w 636114"/>
              <a:gd name="connsiteY1" fmla="*/ 1467404 h 1705548"/>
              <a:gd name="connsiteX2" fmla="*/ 603113 w 636114"/>
              <a:gd name="connsiteY2" fmla="*/ 1359464 h 1705548"/>
              <a:gd name="connsiteX3" fmla="*/ 21976 w 636114"/>
              <a:gd name="connsiteY3" fmla="*/ 827348 h 1705548"/>
              <a:gd name="connsiteX4" fmla="*/ 37843 w 636114"/>
              <a:gd name="connsiteY4" fmla="*/ 0 h 1705548"/>
              <a:gd name="connsiteX0" fmla="*/ 500504 w 653076"/>
              <a:gd name="connsiteY0" fmla="*/ 1705548 h 1705548"/>
              <a:gd name="connsiteX1" fmla="*/ 610488 w 653076"/>
              <a:gd name="connsiteY1" fmla="*/ 1502926 h 1705548"/>
              <a:gd name="connsiteX2" fmla="*/ 603113 w 653076"/>
              <a:gd name="connsiteY2" fmla="*/ 1359464 h 1705548"/>
              <a:gd name="connsiteX3" fmla="*/ 21976 w 653076"/>
              <a:gd name="connsiteY3" fmla="*/ 827348 h 1705548"/>
              <a:gd name="connsiteX4" fmla="*/ 37843 w 653076"/>
              <a:gd name="connsiteY4" fmla="*/ 0 h 1705548"/>
              <a:gd name="connsiteX0" fmla="*/ 536027 w 651500"/>
              <a:gd name="connsiteY0" fmla="*/ 1723309 h 1723309"/>
              <a:gd name="connsiteX1" fmla="*/ 610488 w 651500"/>
              <a:gd name="connsiteY1" fmla="*/ 1502926 h 1723309"/>
              <a:gd name="connsiteX2" fmla="*/ 603113 w 651500"/>
              <a:gd name="connsiteY2" fmla="*/ 1359464 h 1723309"/>
              <a:gd name="connsiteX3" fmla="*/ 21976 w 651500"/>
              <a:gd name="connsiteY3" fmla="*/ 827348 h 1723309"/>
              <a:gd name="connsiteX4" fmla="*/ 37843 w 651500"/>
              <a:gd name="connsiteY4" fmla="*/ 0 h 1723309"/>
              <a:gd name="connsiteX0" fmla="*/ 536027 w 686326"/>
              <a:gd name="connsiteY0" fmla="*/ 1723309 h 1723309"/>
              <a:gd name="connsiteX1" fmla="*/ 610488 w 686326"/>
              <a:gd name="connsiteY1" fmla="*/ 1502926 h 1723309"/>
              <a:gd name="connsiteX2" fmla="*/ 647517 w 686326"/>
              <a:gd name="connsiteY2" fmla="*/ 1386105 h 1723309"/>
              <a:gd name="connsiteX3" fmla="*/ 21976 w 686326"/>
              <a:gd name="connsiteY3" fmla="*/ 827348 h 1723309"/>
              <a:gd name="connsiteX4" fmla="*/ 37843 w 686326"/>
              <a:gd name="connsiteY4" fmla="*/ 0 h 1723309"/>
              <a:gd name="connsiteX0" fmla="*/ 536027 w 694538"/>
              <a:gd name="connsiteY0" fmla="*/ 1723309 h 1723309"/>
              <a:gd name="connsiteX1" fmla="*/ 637130 w 694538"/>
              <a:gd name="connsiteY1" fmla="*/ 1529567 h 1723309"/>
              <a:gd name="connsiteX2" fmla="*/ 647517 w 694538"/>
              <a:gd name="connsiteY2" fmla="*/ 1386105 h 1723309"/>
              <a:gd name="connsiteX3" fmla="*/ 21976 w 694538"/>
              <a:gd name="connsiteY3" fmla="*/ 827348 h 1723309"/>
              <a:gd name="connsiteX4" fmla="*/ 37843 w 694538"/>
              <a:gd name="connsiteY4" fmla="*/ 0 h 1723309"/>
              <a:gd name="connsiteX0" fmla="*/ 536027 w 637737"/>
              <a:gd name="connsiteY0" fmla="*/ 1723309 h 1723309"/>
              <a:gd name="connsiteX1" fmla="*/ 637130 w 637737"/>
              <a:gd name="connsiteY1" fmla="*/ 1529567 h 1723309"/>
              <a:gd name="connsiteX2" fmla="*/ 483302 w 637737"/>
              <a:gd name="connsiteY2" fmla="*/ 1276618 h 1723309"/>
              <a:gd name="connsiteX3" fmla="*/ 21976 w 637737"/>
              <a:gd name="connsiteY3" fmla="*/ 827348 h 1723309"/>
              <a:gd name="connsiteX4" fmla="*/ 37843 w 637737"/>
              <a:gd name="connsiteY4" fmla="*/ 0 h 1723309"/>
              <a:gd name="connsiteX0" fmla="*/ 536027 w 543022"/>
              <a:gd name="connsiteY0" fmla="*/ 1723309 h 1723309"/>
              <a:gd name="connsiteX1" fmla="*/ 516706 w 543022"/>
              <a:gd name="connsiteY1" fmla="*/ 1441978 h 1723309"/>
              <a:gd name="connsiteX2" fmla="*/ 483302 w 543022"/>
              <a:gd name="connsiteY2" fmla="*/ 1276618 h 1723309"/>
              <a:gd name="connsiteX3" fmla="*/ 21976 w 543022"/>
              <a:gd name="connsiteY3" fmla="*/ 827348 h 1723309"/>
              <a:gd name="connsiteX4" fmla="*/ 37843 w 543022"/>
              <a:gd name="connsiteY4" fmla="*/ 0 h 1723309"/>
              <a:gd name="connsiteX0" fmla="*/ 393708 w 536524"/>
              <a:gd name="connsiteY0" fmla="*/ 1668566 h 1668566"/>
              <a:gd name="connsiteX1" fmla="*/ 516706 w 536524"/>
              <a:gd name="connsiteY1" fmla="*/ 1441978 h 1668566"/>
              <a:gd name="connsiteX2" fmla="*/ 483302 w 536524"/>
              <a:gd name="connsiteY2" fmla="*/ 1276618 h 1668566"/>
              <a:gd name="connsiteX3" fmla="*/ 21976 w 536524"/>
              <a:gd name="connsiteY3" fmla="*/ 827348 h 1668566"/>
              <a:gd name="connsiteX4" fmla="*/ 37843 w 536524"/>
              <a:gd name="connsiteY4" fmla="*/ 0 h 1668566"/>
              <a:gd name="connsiteX0" fmla="*/ 393708 w 516814"/>
              <a:gd name="connsiteY0" fmla="*/ 1668566 h 1668566"/>
              <a:gd name="connsiteX1" fmla="*/ 516706 w 516814"/>
              <a:gd name="connsiteY1" fmla="*/ 1441978 h 1668566"/>
              <a:gd name="connsiteX2" fmla="*/ 406669 w 516814"/>
              <a:gd name="connsiteY2" fmla="*/ 1221874 h 1668566"/>
              <a:gd name="connsiteX3" fmla="*/ 21976 w 516814"/>
              <a:gd name="connsiteY3" fmla="*/ 827348 h 1668566"/>
              <a:gd name="connsiteX4" fmla="*/ 37843 w 516814"/>
              <a:gd name="connsiteY4" fmla="*/ 0 h 1668566"/>
              <a:gd name="connsiteX0" fmla="*/ 393708 w 450312"/>
              <a:gd name="connsiteY0" fmla="*/ 1668566 h 1668566"/>
              <a:gd name="connsiteX1" fmla="*/ 440073 w 450312"/>
              <a:gd name="connsiteY1" fmla="*/ 1376285 h 1668566"/>
              <a:gd name="connsiteX2" fmla="*/ 406669 w 450312"/>
              <a:gd name="connsiteY2" fmla="*/ 1221874 h 1668566"/>
              <a:gd name="connsiteX3" fmla="*/ 21976 w 450312"/>
              <a:gd name="connsiteY3" fmla="*/ 827348 h 1668566"/>
              <a:gd name="connsiteX4" fmla="*/ 37843 w 450312"/>
              <a:gd name="connsiteY4" fmla="*/ 0 h 1668566"/>
              <a:gd name="connsiteX0" fmla="*/ 295179 w 456740"/>
              <a:gd name="connsiteY0" fmla="*/ 1668566 h 1668566"/>
              <a:gd name="connsiteX1" fmla="*/ 440073 w 456740"/>
              <a:gd name="connsiteY1" fmla="*/ 1376285 h 1668566"/>
              <a:gd name="connsiteX2" fmla="*/ 406669 w 456740"/>
              <a:gd name="connsiteY2" fmla="*/ 1221874 h 1668566"/>
              <a:gd name="connsiteX3" fmla="*/ 21976 w 456740"/>
              <a:gd name="connsiteY3" fmla="*/ 827348 h 1668566"/>
              <a:gd name="connsiteX4" fmla="*/ 37843 w 456740"/>
              <a:gd name="connsiteY4" fmla="*/ 0 h 1668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40" h="1668566">
                <a:moveTo>
                  <a:pt x="295179" y="1668566"/>
                </a:moveTo>
                <a:cubicBezTo>
                  <a:pt x="315968" y="1574064"/>
                  <a:pt x="421491" y="1450734"/>
                  <a:pt x="440073" y="1376285"/>
                </a:cubicBezTo>
                <a:cubicBezTo>
                  <a:pt x="458655" y="1301836"/>
                  <a:pt x="476352" y="1313364"/>
                  <a:pt x="406669" y="1221874"/>
                </a:cubicBezTo>
                <a:cubicBezTo>
                  <a:pt x="336986" y="1130385"/>
                  <a:pt x="102866" y="1043565"/>
                  <a:pt x="21976" y="827348"/>
                </a:cubicBezTo>
                <a:cubicBezTo>
                  <a:pt x="-58914" y="611131"/>
                  <a:pt x="115330" y="141753"/>
                  <a:pt x="37843"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389348" y="4401128"/>
            <a:ext cx="1636602" cy="2456872"/>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462661 w 529300"/>
              <a:gd name="connsiteY0" fmla="*/ 1705548 h 1705548"/>
              <a:gd name="connsiteX1" fmla="*/ 519359 w 529300"/>
              <a:gd name="connsiteY1" fmla="*/ 1467404 h 1705548"/>
              <a:gd name="connsiteX2" fmla="*/ 485341 w 529300"/>
              <a:gd name="connsiteY2" fmla="*/ 1297300 h 1705548"/>
              <a:gd name="connsiteX3" fmla="*/ 111133 w 529300"/>
              <a:gd name="connsiteY3" fmla="*/ 662248 h 1705548"/>
              <a:gd name="connsiteX4" fmla="*/ 0 w 529300"/>
              <a:gd name="connsiteY4" fmla="*/ 0 h 1705548"/>
              <a:gd name="connsiteX0" fmla="*/ 462661 w 530078"/>
              <a:gd name="connsiteY0" fmla="*/ 1705548 h 1705548"/>
              <a:gd name="connsiteX1" fmla="*/ 519359 w 530078"/>
              <a:gd name="connsiteY1" fmla="*/ 1467404 h 1705548"/>
              <a:gd name="connsiteX2" fmla="*/ 485341 w 530078"/>
              <a:gd name="connsiteY2" fmla="*/ 1297300 h 1705548"/>
              <a:gd name="connsiteX3" fmla="*/ 98433 w 530078"/>
              <a:gd name="connsiteY3" fmla="*/ 789248 h 1705548"/>
              <a:gd name="connsiteX4" fmla="*/ 0 w 530078"/>
              <a:gd name="connsiteY4" fmla="*/ 0 h 1705548"/>
              <a:gd name="connsiteX0" fmla="*/ 500504 w 575349"/>
              <a:gd name="connsiteY0" fmla="*/ 1705548 h 1705548"/>
              <a:gd name="connsiteX1" fmla="*/ 557202 w 575349"/>
              <a:gd name="connsiteY1" fmla="*/ 1467404 h 1705548"/>
              <a:gd name="connsiteX2" fmla="*/ 523184 w 575349"/>
              <a:gd name="connsiteY2" fmla="*/ 1297300 h 1705548"/>
              <a:gd name="connsiteX3" fmla="*/ 21976 w 575349"/>
              <a:gd name="connsiteY3" fmla="*/ 827348 h 1705548"/>
              <a:gd name="connsiteX4" fmla="*/ 37843 w 575349"/>
              <a:gd name="connsiteY4" fmla="*/ 0 h 1705548"/>
              <a:gd name="connsiteX0" fmla="*/ 500504 w 636114"/>
              <a:gd name="connsiteY0" fmla="*/ 1705548 h 1705548"/>
              <a:gd name="connsiteX1" fmla="*/ 557202 w 636114"/>
              <a:gd name="connsiteY1" fmla="*/ 1467404 h 1705548"/>
              <a:gd name="connsiteX2" fmla="*/ 603113 w 636114"/>
              <a:gd name="connsiteY2" fmla="*/ 1359464 h 1705548"/>
              <a:gd name="connsiteX3" fmla="*/ 21976 w 636114"/>
              <a:gd name="connsiteY3" fmla="*/ 827348 h 1705548"/>
              <a:gd name="connsiteX4" fmla="*/ 37843 w 636114"/>
              <a:gd name="connsiteY4" fmla="*/ 0 h 1705548"/>
              <a:gd name="connsiteX0" fmla="*/ 500504 w 653076"/>
              <a:gd name="connsiteY0" fmla="*/ 1705548 h 1705548"/>
              <a:gd name="connsiteX1" fmla="*/ 610488 w 653076"/>
              <a:gd name="connsiteY1" fmla="*/ 1502926 h 1705548"/>
              <a:gd name="connsiteX2" fmla="*/ 603113 w 653076"/>
              <a:gd name="connsiteY2" fmla="*/ 1359464 h 1705548"/>
              <a:gd name="connsiteX3" fmla="*/ 21976 w 653076"/>
              <a:gd name="connsiteY3" fmla="*/ 827348 h 1705548"/>
              <a:gd name="connsiteX4" fmla="*/ 37843 w 653076"/>
              <a:gd name="connsiteY4" fmla="*/ 0 h 1705548"/>
              <a:gd name="connsiteX0" fmla="*/ 536027 w 651500"/>
              <a:gd name="connsiteY0" fmla="*/ 1723309 h 1723309"/>
              <a:gd name="connsiteX1" fmla="*/ 610488 w 651500"/>
              <a:gd name="connsiteY1" fmla="*/ 1502926 h 1723309"/>
              <a:gd name="connsiteX2" fmla="*/ 603113 w 651500"/>
              <a:gd name="connsiteY2" fmla="*/ 1359464 h 1723309"/>
              <a:gd name="connsiteX3" fmla="*/ 21976 w 651500"/>
              <a:gd name="connsiteY3" fmla="*/ 827348 h 1723309"/>
              <a:gd name="connsiteX4" fmla="*/ 37843 w 651500"/>
              <a:gd name="connsiteY4" fmla="*/ 0 h 1723309"/>
              <a:gd name="connsiteX0" fmla="*/ 536027 w 686326"/>
              <a:gd name="connsiteY0" fmla="*/ 1723309 h 1723309"/>
              <a:gd name="connsiteX1" fmla="*/ 610488 w 686326"/>
              <a:gd name="connsiteY1" fmla="*/ 1502926 h 1723309"/>
              <a:gd name="connsiteX2" fmla="*/ 647517 w 686326"/>
              <a:gd name="connsiteY2" fmla="*/ 1386105 h 1723309"/>
              <a:gd name="connsiteX3" fmla="*/ 21976 w 686326"/>
              <a:gd name="connsiteY3" fmla="*/ 827348 h 1723309"/>
              <a:gd name="connsiteX4" fmla="*/ 37843 w 686326"/>
              <a:gd name="connsiteY4" fmla="*/ 0 h 1723309"/>
              <a:gd name="connsiteX0" fmla="*/ 536027 w 694538"/>
              <a:gd name="connsiteY0" fmla="*/ 1723309 h 1723309"/>
              <a:gd name="connsiteX1" fmla="*/ 637130 w 694538"/>
              <a:gd name="connsiteY1" fmla="*/ 1529567 h 1723309"/>
              <a:gd name="connsiteX2" fmla="*/ 647517 w 694538"/>
              <a:gd name="connsiteY2" fmla="*/ 1386105 h 1723309"/>
              <a:gd name="connsiteX3" fmla="*/ 21976 w 694538"/>
              <a:gd name="connsiteY3" fmla="*/ 827348 h 1723309"/>
              <a:gd name="connsiteX4" fmla="*/ 37843 w 694538"/>
              <a:gd name="connsiteY4" fmla="*/ 0 h 1723309"/>
              <a:gd name="connsiteX0" fmla="*/ 536027 w 684656"/>
              <a:gd name="connsiteY0" fmla="*/ 1723309 h 1723309"/>
              <a:gd name="connsiteX1" fmla="*/ 604287 w 684656"/>
              <a:gd name="connsiteY1" fmla="*/ 1069721 h 1723309"/>
              <a:gd name="connsiteX2" fmla="*/ 647517 w 684656"/>
              <a:gd name="connsiteY2" fmla="*/ 1386105 h 1723309"/>
              <a:gd name="connsiteX3" fmla="*/ 21976 w 684656"/>
              <a:gd name="connsiteY3" fmla="*/ 827348 h 1723309"/>
              <a:gd name="connsiteX4" fmla="*/ 37843 w 684656"/>
              <a:gd name="connsiteY4" fmla="*/ 0 h 1723309"/>
              <a:gd name="connsiteX0" fmla="*/ 536027 w 703309"/>
              <a:gd name="connsiteY0" fmla="*/ 1723309 h 1723309"/>
              <a:gd name="connsiteX1" fmla="*/ 604287 w 703309"/>
              <a:gd name="connsiteY1" fmla="*/ 1069721 h 1723309"/>
              <a:gd name="connsiteX2" fmla="*/ 669413 w 703309"/>
              <a:gd name="connsiteY2" fmla="*/ 564952 h 1723309"/>
              <a:gd name="connsiteX3" fmla="*/ 21976 w 703309"/>
              <a:gd name="connsiteY3" fmla="*/ 827348 h 1723309"/>
              <a:gd name="connsiteX4" fmla="*/ 37843 w 703309"/>
              <a:gd name="connsiteY4" fmla="*/ 0 h 1723309"/>
              <a:gd name="connsiteX0" fmla="*/ 498184 w 970760"/>
              <a:gd name="connsiteY0" fmla="*/ 1846248 h 1846248"/>
              <a:gd name="connsiteX1" fmla="*/ 566444 w 970760"/>
              <a:gd name="connsiteY1" fmla="*/ 1192660 h 1846248"/>
              <a:gd name="connsiteX2" fmla="*/ 631570 w 970760"/>
              <a:gd name="connsiteY2" fmla="*/ 687891 h 1846248"/>
              <a:gd name="connsiteX3" fmla="*/ 958471 w 970760"/>
              <a:gd name="connsiteY3" fmla="*/ 63441 h 1846248"/>
              <a:gd name="connsiteX4" fmla="*/ 0 w 970760"/>
              <a:gd name="connsiteY4" fmla="*/ 122939 h 1846248"/>
              <a:gd name="connsiteX0" fmla="*/ 0 w 1639851"/>
              <a:gd name="connsiteY0" fmla="*/ 2456872 h 2456872"/>
              <a:gd name="connsiteX1" fmla="*/ 68260 w 1639851"/>
              <a:gd name="connsiteY1" fmla="*/ 1803284 h 2456872"/>
              <a:gd name="connsiteX2" fmla="*/ 133386 w 1639851"/>
              <a:gd name="connsiteY2" fmla="*/ 1298515 h 2456872"/>
              <a:gd name="connsiteX3" fmla="*/ 460287 w 1639851"/>
              <a:gd name="connsiteY3" fmla="*/ 674065 h 2456872"/>
              <a:gd name="connsiteX4" fmla="*/ 1636602 w 1639851"/>
              <a:gd name="connsiteY4" fmla="*/ 0 h 2456872"/>
              <a:gd name="connsiteX0" fmla="*/ 0 w 1636602"/>
              <a:gd name="connsiteY0" fmla="*/ 2456872 h 2456872"/>
              <a:gd name="connsiteX1" fmla="*/ 68260 w 1636602"/>
              <a:gd name="connsiteY1" fmla="*/ 1803284 h 2456872"/>
              <a:gd name="connsiteX2" fmla="*/ 133386 w 1636602"/>
              <a:gd name="connsiteY2" fmla="*/ 1298515 h 2456872"/>
              <a:gd name="connsiteX3" fmla="*/ 460287 w 1636602"/>
              <a:gd name="connsiteY3" fmla="*/ 674065 h 2456872"/>
              <a:gd name="connsiteX4" fmla="*/ 1095058 w 1636602"/>
              <a:gd name="connsiteY4" fmla="*/ 131639 h 2456872"/>
              <a:gd name="connsiteX5" fmla="*/ 1636602 w 1636602"/>
              <a:gd name="connsiteY5" fmla="*/ 0 h 245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6602" h="2456872">
                <a:moveTo>
                  <a:pt x="0" y="2456872"/>
                </a:moveTo>
                <a:cubicBezTo>
                  <a:pt x="20789" y="2362370"/>
                  <a:pt x="46029" y="1996344"/>
                  <a:pt x="68260" y="1803284"/>
                </a:cubicBezTo>
                <a:cubicBezTo>
                  <a:pt x="90491" y="1610225"/>
                  <a:pt x="68048" y="1486718"/>
                  <a:pt x="133386" y="1298515"/>
                </a:cubicBezTo>
                <a:cubicBezTo>
                  <a:pt x="198724" y="1110312"/>
                  <a:pt x="296359" y="848472"/>
                  <a:pt x="460287" y="674065"/>
                </a:cubicBezTo>
                <a:cubicBezTo>
                  <a:pt x="624215" y="499658"/>
                  <a:pt x="899006" y="243983"/>
                  <a:pt x="1095058" y="131639"/>
                </a:cubicBezTo>
                <a:cubicBezTo>
                  <a:pt x="1291111" y="19295"/>
                  <a:pt x="1549994" y="42012"/>
                  <a:pt x="1636602" y="0"/>
                </a:cubicBezTo>
              </a:path>
            </a:pathLst>
          </a:custGeom>
          <a:ln w="190500">
            <a:solidFill>
              <a:srgbClr val="008000">
                <a:alpha val="5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ctangle 24"/>
          <p:cNvSpPr/>
          <p:nvPr/>
        </p:nvSpPr>
        <p:spPr>
          <a:xfrm rot="2351287">
            <a:off x="7098666" y="5093331"/>
            <a:ext cx="548699" cy="135299"/>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5657178">
            <a:off x="6896803" y="4408398"/>
            <a:ext cx="442925" cy="176924"/>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rot="21006933">
            <a:off x="7522920" y="3347838"/>
            <a:ext cx="533149" cy="14734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141124" y="1868070"/>
            <a:ext cx="847576" cy="39054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endCxn id="7" idx="0"/>
          </p:cNvCxnSpPr>
          <p:nvPr/>
        </p:nvCxnSpPr>
        <p:spPr>
          <a:xfrm>
            <a:off x="6612363" y="999601"/>
            <a:ext cx="1380545" cy="868469"/>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Freeform 23"/>
          <p:cNvSpPr/>
          <p:nvPr/>
        </p:nvSpPr>
        <p:spPr>
          <a:xfrm rot="10800000">
            <a:off x="53255" y="2421165"/>
            <a:ext cx="2277914" cy="1182720"/>
          </a:xfrm>
          <a:custGeom>
            <a:avLst/>
            <a:gdLst>
              <a:gd name="connsiteX0" fmla="*/ 884770 w 920375"/>
              <a:gd name="connsiteY0" fmla="*/ 2664952 h 2664952"/>
              <a:gd name="connsiteX1" fmla="*/ 918789 w 920375"/>
              <a:gd name="connsiteY1" fmla="*/ 2392787 h 2664952"/>
              <a:gd name="connsiteX2" fmla="*/ 839412 w 920375"/>
              <a:gd name="connsiteY2" fmla="*/ 2165982 h 2664952"/>
              <a:gd name="connsiteX3" fmla="*/ 465204 w 920375"/>
              <a:gd name="connsiteY3" fmla="*/ 1530930 h 2664952"/>
              <a:gd name="connsiteX4" fmla="*/ 227071 w 920375"/>
              <a:gd name="connsiteY4" fmla="*/ 1122682 h 2664952"/>
              <a:gd name="connsiteX5" fmla="*/ 279 w 920375"/>
              <a:gd name="connsiteY5" fmla="*/ 680413 h 2664952"/>
              <a:gd name="connsiteX6" fmla="*/ 193052 w 920375"/>
              <a:gd name="connsiteY6" fmla="*/ 385567 h 2664952"/>
              <a:gd name="connsiteX7" fmla="*/ 703336 w 920375"/>
              <a:gd name="connsiteY7" fmla="*/ 0 h 2664952"/>
              <a:gd name="connsiteX0" fmla="*/ 816732 w 919564"/>
              <a:gd name="connsiteY0" fmla="*/ 2574230 h 2574230"/>
              <a:gd name="connsiteX1" fmla="*/ 918789 w 919564"/>
              <a:gd name="connsiteY1" fmla="*/ 2392787 h 2574230"/>
              <a:gd name="connsiteX2" fmla="*/ 839412 w 919564"/>
              <a:gd name="connsiteY2" fmla="*/ 2165982 h 2574230"/>
              <a:gd name="connsiteX3" fmla="*/ 465204 w 919564"/>
              <a:gd name="connsiteY3" fmla="*/ 1530930 h 2574230"/>
              <a:gd name="connsiteX4" fmla="*/ 227071 w 919564"/>
              <a:gd name="connsiteY4" fmla="*/ 1122682 h 2574230"/>
              <a:gd name="connsiteX5" fmla="*/ 279 w 919564"/>
              <a:gd name="connsiteY5" fmla="*/ 680413 h 2574230"/>
              <a:gd name="connsiteX6" fmla="*/ 193052 w 919564"/>
              <a:gd name="connsiteY6" fmla="*/ 385567 h 2574230"/>
              <a:gd name="connsiteX7" fmla="*/ 703336 w 919564"/>
              <a:gd name="connsiteY7" fmla="*/ 0 h 2574230"/>
              <a:gd name="connsiteX0" fmla="*/ 816732 w 883371"/>
              <a:gd name="connsiteY0" fmla="*/ 2574230 h 2574230"/>
              <a:gd name="connsiteX1" fmla="*/ 873430 w 883371"/>
              <a:gd name="connsiteY1" fmla="*/ 2336086 h 2574230"/>
              <a:gd name="connsiteX2" fmla="*/ 839412 w 883371"/>
              <a:gd name="connsiteY2" fmla="*/ 2165982 h 2574230"/>
              <a:gd name="connsiteX3" fmla="*/ 465204 w 883371"/>
              <a:gd name="connsiteY3" fmla="*/ 1530930 h 2574230"/>
              <a:gd name="connsiteX4" fmla="*/ 227071 w 883371"/>
              <a:gd name="connsiteY4" fmla="*/ 1122682 h 2574230"/>
              <a:gd name="connsiteX5" fmla="*/ 279 w 883371"/>
              <a:gd name="connsiteY5" fmla="*/ 680413 h 2574230"/>
              <a:gd name="connsiteX6" fmla="*/ 193052 w 883371"/>
              <a:gd name="connsiteY6" fmla="*/ 385567 h 2574230"/>
              <a:gd name="connsiteX7" fmla="*/ 703336 w 883371"/>
              <a:gd name="connsiteY7" fmla="*/ 0 h 2574230"/>
              <a:gd name="connsiteX0" fmla="*/ 816732 w 883371"/>
              <a:gd name="connsiteY0" fmla="*/ 2188663 h 2188663"/>
              <a:gd name="connsiteX1" fmla="*/ 873430 w 883371"/>
              <a:gd name="connsiteY1" fmla="*/ 1950519 h 2188663"/>
              <a:gd name="connsiteX2" fmla="*/ 839412 w 883371"/>
              <a:gd name="connsiteY2" fmla="*/ 1780415 h 2188663"/>
              <a:gd name="connsiteX3" fmla="*/ 465204 w 883371"/>
              <a:gd name="connsiteY3" fmla="*/ 1145363 h 2188663"/>
              <a:gd name="connsiteX4" fmla="*/ 227071 w 883371"/>
              <a:gd name="connsiteY4" fmla="*/ 737115 h 2188663"/>
              <a:gd name="connsiteX5" fmla="*/ 279 w 883371"/>
              <a:gd name="connsiteY5" fmla="*/ 294846 h 2188663"/>
              <a:gd name="connsiteX6" fmla="*/ 193052 w 883371"/>
              <a:gd name="connsiteY6" fmla="*/ 0 h 2188663"/>
              <a:gd name="connsiteX0" fmla="*/ 816453 w 883092"/>
              <a:gd name="connsiteY0" fmla="*/ 1893817 h 1893817"/>
              <a:gd name="connsiteX1" fmla="*/ 873151 w 883092"/>
              <a:gd name="connsiteY1" fmla="*/ 1655673 h 1893817"/>
              <a:gd name="connsiteX2" fmla="*/ 839133 w 883092"/>
              <a:gd name="connsiteY2" fmla="*/ 1485569 h 1893817"/>
              <a:gd name="connsiteX3" fmla="*/ 464925 w 883092"/>
              <a:gd name="connsiteY3" fmla="*/ 850517 h 1893817"/>
              <a:gd name="connsiteX4" fmla="*/ 226792 w 883092"/>
              <a:gd name="connsiteY4" fmla="*/ 442269 h 1893817"/>
              <a:gd name="connsiteX5" fmla="*/ 0 w 883092"/>
              <a:gd name="connsiteY5" fmla="*/ 0 h 1893817"/>
              <a:gd name="connsiteX0" fmla="*/ 589661 w 656300"/>
              <a:gd name="connsiteY0" fmla="*/ 1451548 h 1451548"/>
              <a:gd name="connsiteX1" fmla="*/ 646359 w 656300"/>
              <a:gd name="connsiteY1" fmla="*/ 1213404 h 1451548"/>
              <a:gd name="connsiteX2" fmla="*/ 612341 w 656300"/>
              <a:gd name="connsiteY2" fmla="*/ 1043300 h 1451548"/>
              <a:gd name="connsiteX3" fmla="*/ 238133 w 656300"/>
              <a:gd name="connsiteY3" fmla="*/ 408248 h 1451548"/>
              <a:gd name="connsiteX4" fmla="*/ 0 w 656300"/>
              <a:gd name="connsiteY4" fmla="*/ 0 h 1451548"/>
              <a:gd name="connsiteX0" fmla="*/ 462661 w 529300"/>
              <a:gd name="connsiteY0" fmla="*/ 1705548 h 1705548"/>
              <a:gd name="connsiteX1" fmla="*/ 519359 w 529300"/>
              <a:gd name="connsiteY1" fmla="*/ 1467404 h 1705548"/>
              <a:gd name="connsiteX2" fmla="*/ 485341 w 529300"/>
              <a:gd name="connsiteY2" fmla="*/ 1297300 h 1705548"/>
              <a:gd name="connsiteX3" fmla="*/ 111133 w 529300"/>
              <a:gd name="connsiteY3" fmla="*/ 662248 h 1705548"/>
              <a:gd name="connsiteX4" fmla="*/ 0 w 529300"/>
              <a:gd name="connsiteY4" fmla="*/ 0 h 1705548"/>
              <a:gd name="connsiteX0" fmla="*/ 462661 w 530078"/>
              <a:gd name="connsiteY0" fmla="*/ 1705548 h 1705548"/>
              <a:gd name="connsiteX1" fmla="*/ 519359 w 530078"/>
              <a:gd name="connsiteY1" fmla="*/ 1467404 h 1705548"/>
              <a:gd name="connsiteX2" fmla="*/ 485341 w 530078"/>
              <a:gd name="connsiteY2" fmla="*/ 1297300 h 1705548"/>
              <a:gd name="connsiteX3" fmla="*/ 98433 w 530078"/>
              <a:gd name="connsiteY3" fmla="*/ 789248 h 1705548"/>
              <a:gd name="connsiteX4" fmla="*/ 0 w 530078"/>
              <a:gd name="connsiteY4" fmla="*/ 0 h 1705548"/>
              <a:gd name="connsiteX0" fmla="*/ 500504 w 575349"/>
              <a:gd name="connsiteY0" fmla="*/ 1705548 h 1705548"/>
              <a:gd name="connsiteX1" fmla="*/ 557202 w 575349"/>
              <a:gd name="connsiteY1" fmla="*/ 1467404 h 1705548"/>
              <a:gd name="connsiteX2" fmla="*/ 523184 w 575349"/>
              <a:gd name="connsiteY2" fmla="*/ 1297300 h 1705548"/>
              <a:gd name="connsiteX3" fmla="*/ 21976 w 575349"/>
              <a:gd name="connsiteY3" fmla="*/ 827348 h 1705548"/>
              <a:gd name="connsiteX4" fmla="*/ 37843 w 575349"/>
              <a:gd name="connsiteY4" fmla="*/ 0 h 1705548"/>
              <a:gd name="connsiteX0" fmla="*/ 500504 w 636114"/>
              <a:gd name="connsiteY0" fmla="*/ 1705548 h 1705548"/>
              <a:gd name="connsiteX1" fmla="*/ 557202 w 636114"/>
              <a:gd name="connsiteY1" fmla="*/ 1467404 h 1705548"/>
              <a:gd name="connsiteX2" fmla="*/ 603113 w 636114"/>
              <a:gd name="connsiteY2" fmla="*/ 1359464 h 1705548"/>
              <a:gd name="connsiteX3" fmla="*/ 21976 w 636114"/>
              <a:gd name="connsiteY3" fmla="*/ 827348 h 1705548"/>
              <a:gd name="connsiteX4" fmla="*/ 37843 w 636114"/>
              <a:gd name="connsiteY4" fmla="*/ 0 h 1705548"/>
              <a:gd name="connsiteX0" fmla="*/ 500504 w 653076"/>
              <a:gd name="connsiteY0" fmla="*/ 1705548 h 1705548"/>
              <a:gd name="connsiteX1" fmla="*/ 610488 w 653076"/>
              <a:gd name="connsiteY1" fmla="*/ 1502926 h 1705548"/>
              <a:gd name="connsiteX2" fmla="*/ 603113 w 653076"/>
              <a:gd name="connsiteY2" fmla="*/ 1359464 h 1705548"/>
              <a:gd name="connsiteX3" fmla="*/ 21976 w 653076"/>
              <a:gd name="connsiteY3" fmla="*/ 827348 h 1705548"/>
              <a:gd name="connsiteX4" fmla="*/ 37843 w 653076"/>
              <a:gd name="connsiteY4" fmla="*/ 0 h 1705548"/>
              <a:gd name="connsiteX0" fmla="*/ 536027 w 651500"/>
              <a:gd name="connsiteY0" fmla="*/ 1723309 h 1723309"/>
              <a:gd name="connsiteX1" fmla="*/ 610488 w 651500"/>
              <a:gd name="connsiteY1" fmla="*/ 1502926 h 1723309"/>
              <a:gd name="connsiteX2" fmla="*/ 603113 w 651500"/>
              <a:gd name="connsiteY2" fmla="*/ 1359464 h 1723309"/>
              <a:gd name="connsiteX3" fmla="*/ 21976 w 651500"/>
              <a:gd name="connsiteY3" fmla="*/ 827348 h 1723309"/>
              <a:gd name="connsiteX4" fmla="*/ 37843 w 651500"/>
              <a:gd name="connsiteY4" fmla="*/ 0 h 1723309"/>
              <a:gd name="connsiteX0" fmla="*/ 536027 w 686326"/>
              <a:gd name="connsiteY0" fmla="*/ 1723309 h 1723309"/>
              <a:gd name="connsiteX1" fmla="*/ 610488 w 686326"/>
              <a:gd name="connsiteY1" fmla="*/ 1502926 h 1723309"/>
              <a:gd name="connsiteX2" fmla="*/ 647517 w 686326"/>
              <a:gd name="connsiteY2" fmla="*/ 1386105 h 1723309"/>
              <a:gd name="connsiteX3" fmla="*/ 21976 w 686326"/>
              <a:gd name="connsiteY3" fmla="*/ 827348 h 1723309"/>
              <a:gd name="connsiteX4" fmla="*/ 37843 w 686326"/>
              <a:gd name="connsiteY4" fmla="*/ 0 h 1723309"/>
              <a:gd name="connsiteX0" fmla="*/ 536027 w 694538"/>
              <a:gd name="connsiteY0" fmla="*/ 1723309 h 1723309"/>
              <a:gd name="connsiteX1" fmla="*/ 637130 w 694538"/>
              <a:gd name="connsiteY1" fmla="*/ 1529567 h 1723309"/>
              <a:gd name="connsiteX2" fmla="*/ 647517 w 694538"/>
              <a:gd name="connsiteY2" fmla="*/ 1386105 h 1723309"/>
              <a:gd name="connsiteX3" fmla="*/ 21976 w 694538"/>
              <a:gd name="connsiteY3" fmla="*/ 827348 h 1723309"/>
              <a:gd name="connsiteX4" fmla="*/ 37843 w 694538"/>
              <a:gd name="connsiteY4" fmla="*/ 0 h 1723309"/>
              <a:gd name="connsiteX0" fmla="*/ 516477 w 1815931"/>
              <a:gd name="connsiteY0" fmla="*/ 2007975 h 2007975"/>
              <a:gd name="connsiteX1" fmla="*/ 617580 w 1815931"/>
              <a:gd name="connsiteY1" fmla="*/ 1814233 h 2007975"/>
              <a:gd name="connsiteX2" fmla="*/ 627967 w 1815931"/>
              <a:gd name="connsiteY2" fmla="*/ 1670771 h 2007975"/>
              <a:gd name="connsiteX3" fmla="*/ 2426 w 1815931"/>
              <a:gd name="connsiteY3" fmla="*/ 1112014 h 2007975"/>
              <a:gd name="connsiteX4" fmla="*/ 1813703 w 1815931"/>
              <a:gd name="connsiteY4" fmla="*/ 0 h 2007975"/>
              <a:gd name="connsiteX0" fmla="*/ 0 w 1304257"/>
              <a:gd name="connsiteY0" fmla="*/ 2007975 h 2007975"/>
              <a:gd name="connsiteX1" fmla="*/ 101103 w 1304257"/>
              <a:gd name="connsiteY1" fmla="*/ 1814233 h 2007975"/>
              <a:gd name="connsiteX2" fmla="*/ 111490 w 1304257"/>
              <a:gd name="connsiteY2" fmla="*/ 1670771 h 2007975"/>
              <a:gd name="connsiteX3" fmla="*/ 865349 w 1304257"/>
              <a:gd name="connsiteY3" fmla="*/ 925886 h 2007975"/>
              <a:gd name="connsiteX4" fmla="*/ 1297226 w 1304257"/>
              <a:gd name="connsiteY4" fmla="*/ 0 h 2007975"/>
              <a:gd name="connsiteX0" fmla="*/ 0 w 1304257"/>
              <a:gd name="connsiteY0" fmla="*/ 2007975 h 2007975"/>
              <a:gd name="connsiteX1" fmla="*/ 101103 w 1304257"/>
              <a:gd name="connsiteY1" fmla="*/ 1814233 h 2007975"/>
              <a:gd name="connsiteX2" fmla="*/ 111490 w 1304257"/>
              <a:gd name="connsiteY2" fmla="*/ 1670771 h 2007975"/>
              <a:gd name="connsiteX3" fmla="*/ 661454 w 1304257"/>
              <a:gd name="connsiteY3" fmla="*/ 1215566 h 2007975"/>
              <a:gd name="connsiteX4" fmla="*/ 865349 w 1304257"/>
              <a:gd name="connsiteY4" fmla="*/ 925886 h 2007975"/>
              <a:gd name="connsiteX5" fmla="*/ 1297226 w 1304257"/>
              <a:gd name="connsiteY5" fmla="*/ 0 h 2007975"/>
              <a:gd name="connsiteX0" fmla="*/ 0 w 1304257"/>
              <a:gd name="connsiteY0" fmla="*/ 2007975 h 2007975"/>
              <a:gd name="connsiteX1" fmla="*/ 101103 w 1304257"/>
              <a:gd name="connsiteY1" fmla="*/ 1814233 h 2007975"/>
              <a:gd name="connsiteX2" fmla="*/ 111490 w 1304257"/>
              <a:gd name="connsiteY2" fmla="*/ 1670771 h 2007975"/>
              <a:gd name="connsiteX3" fmla="*/ 343973 w 1304257"/>
              <a:gd name="connsiteY3" fmla="*/ 1160822 h 2007975"/>
              <a:gd name="connsiteX4" fmla="*/ 865349 w 1304257"/>
              <a:gd name="connsiteY4" fmla="*/ 925886 h 2007975"/>
              <a:gd name="connsiteX5" fmla="*/ 1297226 w 1304257"/>
              <a:gd name="connsiteY5" fmla="*/ 0 h 2007975"/>
              <a:gd name="connsiteX0" fmla="*/ 416383 w 1720640"/>
              <a:gd name="connsiteY0" fmla="*/ 2007975 h 2007975"/>
              <a:gd name="connsiteX1" fmla="*/ 517486 w 1720640"/>
              <a:gd name="connsiteY1" fmla="*/ 1814233 h 2007975"/>
              <a:gd name="connsiteX2" fmla="*/ 2387 w 1720640"/>
              <a:gd name="connsiteY2" fmla="*/ 1583181 h 2007975"/>
              <a:gd name="connsiteX3" fmla="*/ 760356 w 1720640"/>
              <a:gd name="connsiteY3" fmla="*/ 1160822 h 2007975"/>
              <a:gd name="connsiteX4" fmla="*/ 1281732 w 1720640"/>
              <a:gd name="connsiteY4" fmla="*/ 925886 h 2007975"/>
              <a:gd name="connsiteX5" fmla="*/ 1713609 w 1720640"/>
              <a:gd name="connsiteY5" fmla="*/ 0 h 2007975"/>
              <a:gd name="connsiteX0" fmla="*/ 417019 w 1721276"/>
              <a:gd name="connsiteY0" fmla="*/ 2007975 h 2007975"/>
              <a:gd name="connsiteX1" fmla="*/ 518122 w 1721276"/>
              <a:gd name="connsiteY1" fmla="*/ 1814233 h 2007975"/>
              <a:gd name="connsiteX2" fmla="*/ 3023 w 1721276"/>
              <a:gd name="connsiteY2" fmla="*/ 1583181 h 2007975"/>
              <a:gd name="connsiteX3" fmla="*/ 793835 w 1721276"/>
              <a:gd name="connsiteY3" fmla="*/ 1248412 h 2007975"/>
              <a:gd name="connsiteX4" fmla="*/ 1282368 w 1721276"/>
              <a:gd name="connsiteY4" fmla="*/ 925886 h 2007975"/>
              <a:gd name="connsiteX5" fmla="*/ 1714245 w 1721276"/>
              <a:gd name="connsiteY5" fmla="*/ 0 h 2007975"/>
              <a:gd name="connsiteX0" fmla="*/ 1714300 w 3018557"/>
              <a:gd name="connsiteY0" fmla="*/ 2007975 h 2007975"/>
              <a:gd name="connsiteX1" fmla="*/ 121 w 3018557"/>
              <a:gd name="connsiteY1" fmla="*/ 1598772 h 2007975"/>
              <a:gd name="connsiteX2" fmla="*/ 1815403 w 3018557"/>
              <a:gd name="connsiteY2" fmla="*/ 1814233 h 2007975"/>
              <a:gd name="connsiteX3" fmla="*/ 1300304 w 3018557"/>
              <a:gd name="connsiteY3" fmla="*/ 1583181 h 2007975"/>
              <a:gd name="connsiteX4" fmla="*/ 2091116 w 3018557"/>
              <a:gd name="connsiteY4" fmla="*/ 1248412 h 2007975"/>
              <a:gd name="connsiteX5" fmla="*/ 2579649 w 3018557"/>
              <a:gd name="connsiteY5" fmla="*/ 925886 h 2007975"/>
              <a:gd name="connsiteX6" fmla="*/ 3011526 w 3018557"/>
              <a:gd name="connsiteY6" fmla="*/ 0 h 2007975"/>
              <a:gd name="connsiteX0" fmla="*/ 1714300 w 3018557"/>
              <a:gd name="connsiteY0" fmla="*/ 2007975 h 2007975"/>
              <a:gd name="connsiteX1" fmla="*/ 121 w 3018557"/>
              <a:gd name="connsiteY1" fmla="*/ 1598772 h 2007975"/>
              <a:gd name="connsiteX2" fmla="*/ 436003 w 3018557"/>
              <a:gd name="connsiteY2" fmla="*/ 1595259 h 2007975"/>
              <a:gd name="connsiteX3" fmla="*/ 1300304 w 3018557"/>
              <a:gd name="connsiteY3" fmla="*/ 1583181 h 2007975"/>
              <a:gd name="connsiteX4" fmla="*/ 2091116 w 3018557"/>
              <a:gd name="connsiteY4" fmla="*/ 1248412 h 2007975"/>
              <a:gd name="connsiteX5" fmla="*/ 2579649 w 3018557"/>
              <a:gd name="connsiteY5" fmla="*/ 925886 h 2007975"/>
              <a:gd name="connsiteX6" fmla="*/ 3011526 w 3018557"/>
              <a:gd name="connsiteY6" fmla="*/ 0 h 2007975"/>
              <a:gd name="connsiteX0" fmla="*/ 0 w 5114029"/>
              <a:gd name="connsiteY0" fmla="*/ 825514 h 1611722"/>
              <a:gd name="connsiteX1" fmla="*/ 2095593 w 5114029"/>
              <a:gd name="connsiteY1" fmla="*/ 1598772 h 1611722"/>
              <a:gd name="connsiteX2" fmla="*/ 2531475 w 5114029"/>
              <a:gd name="connsiteY2" fmla="*/ 1595259 h 1611722"/>
              <a:gd name="connsiteX3" fmla="*/ 3395776 w 5114029"/>
              <a:gd name="connsiteY3" fmla="*/ 1583181 h 1611722"/>
              <a:gd name="connsiteX4" fmla="*/ 4186588 w 5114029"/>
              <a:gd name="connsiteY4" fmla="*/ 1248412 h 1611722"/>
              <a:gd name="connsiteX5" fmla="*/ 4675121 w 5114029"/>
              <a:gd name="connsiteY5" fmla="*/ 925886 h 1611722"/>
              <a:gd name="connsiteX6" fmla="*/ 5106998 w 5114029"/>
              <a:gd name="connsiteY6" fmla="*/ 0 h 1611722"/>
              <a:gd name="connsiteX0" fmla="*/ 0 w 5114029"/>
              <a:gd name="connsiteY0" fmla="*/ 825514 h 1654621"/>
              <a:gd name="connsiteX1" fmla="*/ 759983 w 5114029"/>
              <a:gd name="connsiteY1" fmla="*/ 930901 h 1654621"/>
              <a:gd name="connsiteX2" fmla="*/ 2531475 w 5114029"/>
              <a:gd name="connsiteY2" fmla="*/ 1595259 h 1654621"/>
              <a:gd name="connsiteX3" fmla="*/ 3395776 w 5114029"/>
              <a:gd name="connsiteY3" fmla="*/ 1583181 h 1654621"/>
              <a:gd name="connsiteX4" fmla="*/ 4186588 w 5114029"/>
              <a:gd name="connsiteY4" fmla="*/ 1248412 h 1654621"/>
              <a:gd name="connsiteX5" fmla="*/ 4675121 w 5114029"/>
              <a:gd name="connsiteY5" fmla="*/ 925886 h 1654621"/>
              <a:gd name="connsiteX6" fmla="*/ 5106998 w 5114029"/>
              <a:gd name="connsiteY6" fmla="*/ 0 h 1654621"/>
              <a:gd name="connsiteX0" fmla="*/ 0 w 5114029"/>
              <a:gd name="connsiteY0" fmla="*/ 825514 h 1625694"/>
              <a:gd name="connsiteX1" fmla="*/ 759983 w 5114029"/>
              <a:gd name="connsiteY1" fmla="*/ 930901 h 1625694"/>
              <a:gd name="connsiteX2" fmla="*/ 1263575 w 5114029"/>
              <a:gd name="connsiteY2" fmla="*/ 1346951 h 1625694"/>
              <a:gd name="connsiteX3" fmla="*/ 2531475 w 5114029"/>
              <a:gd name="connsiteY3" fmla="*/ 1595259 h 1625694"/>
              <a:gd name="connsiteX4" fmla="*/ 3395776 w 5114029"/>
              <a:gd name="connsiteY4" fmla="*/ 1583181 h 1625694"/>
              <a:gd name="connsiteX5" fmla="*/ 4186588 w 5114029"/>
              <a:gd name="connsiteY5" fmla="*/ 1248412 h 1625694"/>
              <a:gd name="connsiteX6" fmla="*/ 4675121 w 5114029"/>
              <a:gd name="connsiteY6" fmla="*/ 925886 h 1625694"/>
              <a:gd name="connsiteX7" fmla="*/ 5106998 w 5114029"/>
              <a:gd name="connsiteY7" fmla="*/ 0 h 1625694"/>
              <a:gd name="connsiteX0" fmla="*/ 0 w 5114029"/>
              <a:gd name="connsiteY0" fmla="*/ 825514 h 1585229"/>
              <a:gd name="connsiteX1" fmla="*/ 759983 w 5114029"/>
              <a:gd name="connsiteY1" fmla="*/ 930901 h 1585229"/>
              <a:gd name="connsiteX2" fmla="*/ 1263575 w 5114029"/>
              <a:gd name="connsiteY2" fmla="*/ 1346951 h 1585229"/>
              <a:gd name="connsiteX3" fmla="*/ 2509579 w 5114029"/>
              <a:gd name="connsiteY3" fmla="*/ 1387233 h 1585229"/>
              <a:gd name="connsiteX4" fmla="*/ 3395776 w 5114029"/>
              <a:gd name="connsiteY4" fmla="*/ 1583181 h 1585229"/>
              <a:gd name="connsiteX5" fmla="*/ 4186588 w 5114029"/>
              <a:gd name="connsiteY5" fmla="*/ 1248412 h 1585229"/>
              <a:gd name="connsiteX6" fmla="*/ 4675121 w 5114029"/>
              <a:gd name="connsiteY6" fmla="*/ 925886 h 1585229"/>
              <a:gd name="connsiteX7" fmla="*/ 5106998 w 5114029"/>
              <a:gd name="connsiteY7" fmla="*/ 0 h 1585229"/>
              <a:gd name="connsiteX0" fmla="*/ 0 w 5114029"/>
              <a:gd name="connsiteY0" fmla="*/ 825514 h 1585306"/>
              <a:gd name="connsiteX1" fmla="*/ 759983 w 5114029"/>
              <a:gd name="connsiteY1" fmla="*/ 930901 h 1585306"/>
              <a:gd name="connsiteX2" fmla="*/ 1252627 w 5114029"/>
              <a:gd name="connsiteY2" fmla="*/ 1303156 h 1585306"/>
              <a:gd name="connsiteX3" fmla="*/ 2509579 w 5114029"/>
              <a:gd name="connsiteY3" fmla="*/ 1387233 h 1585306"/>
              <a:gd name="connsiteX4" fmla="*/ 3395776 w 5114029"/>
              <a:gd name="connsiteY4" fmla="*/ 1583181 h 1585306"/>
              <a:gd name="connsiteX5" fmla="*/ 4186588 w 5114029"/>
              <a:gd name="connsiteY5" fmla="*/ 1248412 h 1585306"/>
              <a:gd name="connsiteX6" fmla="*/ 4675121 w 5114029"/>
              <a:gd name="connsiteY6" fmla="*/ 925886 h 1585306"/>
              <a:gd name="connsiteX7" fmla="*/ 5106998 w 5114029"/>
              <a:gd name="connsiteY7" fmla="*/ 0 h 1585306"/>
              <a:gd name="connsiteX0" fmla="*/ 0 w 5114029"/>
              <a:gd name="connsiteY0" fmla="*/ 825514 h 1467257"/>
              <a:gd name="connsiteX1" fmla="*/ 759983 w 5114029"/>
              <a:gd name="connsiteY1" fmla="*/ 930901 h 1467257"/>
              <a:gd name="connsiteX2" fmla="*/ 1252627 w 5114029"/>
              <a:gd name="connsiteY2" fmla="*/ 1303156 h 1467257"/>
              <a:gd name="connsiteX3" fmla="*/ 2509579 w 5114029"/>
              <a:gd name="connsiteY3" fmla="*/ 1387233 h 1467257"/>
              <a:gd name="connsiteX4" fmla="*/ 3461461 w 5114029"/>
              <a:gd name="connsiteY4" fmla="*/ 1462745 h 1467257"/>
              <a:gd name="connsiteX5" fmla="*/ 4186588 w 5114029"/>
              <a:gd name="connsiteY5" fmla="*/ 1248412 h 1467257"/>
              <a:gd name="connsiteX6" fmla="*/ 4675121 w 5114029"/>
              <a:gd name="connsiteY6" fmla="*/ 925886 h 1467257"/>
              <a:gd name="connsiteX7" fmla="*/ 5106998 w 5114029"/>
              <a:gd name="connsiteY7" fmla="*/ 0 h 1467257"/>
              <a:gd name="connsiteX0" fmla="*/ 0 w 5106998"/>
              <a:gd name="connsiteY0" fmla="*/ 825514 h 1467257"/>
              <a:gd name="connsiteX1" fmla="*/ 759983 w 5106998"/>
              <a:gd name="connsiteY1" fmla="*/ 930901 h 1467257"/>
              <a:gd name="connsiteX2" fmla="*/ 1252627 w 5106998"/>
              <a:gd name="connsiteY2" fmla="*/ 1303156 h 1467257"/>
              <a:gd name="connsiteX3" fmla="*/ 2509579 w 5106998"/>
              <a:gd name="connsiteY3" fmla="*/ 1387233 h 1467257"/>
              <a:gd name="connsiteX4" fmla="*/ 3461461 w 5106998"/>
              <a:gd name="connsiteY4" fmla="*/ 1462745 h 1467257"/>
              <a:gd name="connsiteX5" fmla="*/ 4186588 w 5106998"/>
              <a:gd name="connsiteY5" fmla="*/ 1248412 h 1467257"/>
              <a:gd name="connsiteX6" fmla="*/ 4675121 w 5106998"/>
              <a:gd name="connsiteY6" fmla="*/ 925886 h 1467257"/>
              <a:gd name="connsiteX7" fmla="*/ 4909133 w 5106998"/>
              <a:gd name="connsiteY7" fmla="*/ 536747 h 1467257"/>
              <a:gd name="connsiteX8" fmla="*/ 5106998 w 5106998"/>
              <a:gd name="connsiteY8" fmla="*/ 0 h 1467257"/>
              <a:gd name="connsiteX0" fmla="*/ 0 w 5008470"/>
              <a:gd name="connsiteY0" fmla="*/ 869309 h 1511052"/>
              <a:gd name="connsiteX1" fmla="*/ 759983 w 5008470"/>
              <a:gd name="connsiteY1" fmla="*/ 974696 h 1511052"/>
              <a:gd name="connsiteX2" fmla="*/ 1252627 w 5008470"/>
              <a:gd name="connsiteY2" fmla="*/ 1346951 h 1511052"/>
              <a:gd name="connsiteX3" fmla="*/ 2509579 w 5008470"/>
              <a:gd name="connsiteY3" fmla="*/ 1431028 h 1511052"/>
              <a:gd name="connsiteX4" fmla="*/ 3461461 w 5008470"/>
              <a:gd name="connsiteY4" fmla="*/ 1506540 h 1511052"/>
              <a:gd name="connsiteX5" fmla="*/ 4186588 w 5008470"/>
              <a:gd name="connsiteY5" fmla="*/ 1292207 h 1511052"/>
              <a:gd name="connsiteX6" fmla="*/ 4675121 w 5008470"/>
              <a:gd name="connsiteY6" fmla="*/ 969681 h 1511052"/>
              <a:gd name="connsiteX7" fmla="*/ 4909133 w 5008470"/>
              <a:gd name="connsiteY7" fmla="*/ 580542 h 1511052"/>
              <a:gd name="connsiteX8" fmla="*/ 5008470 w 5008470"/>
              <a:gd name="connsiteY8" fmla="*/ 0 h 1511052"/>
              <a:gd name="connsiteX0" fmla="*/ 0 w 5016264"/>
              <a:gd name="connsiteY0" fmla="*/ 869309 h 1511052"/>
              <a:gd name="connsiteX1" fmla="*/ 759983 w 5016264"/>
              <a:gd name="connsiteY1" fmla="*/ 974696 h 1511052"/>
              <a:gd name="connsiteX2" fmla="*/ 1252627 w 5016264"/>
              <a:gd name="connsiteY2" fmla="*/ 1346951 h 1511052"/>
              <a:gd name="connsiteX3" fmla="*/ 2509579 w 5016264"/>
              <a:gd name="connsiteY3" fmla="*/ 1431028 h 1511052"/>
              <a:gd name="connsiteX4" fmla="*/ 3461461 w 5016264"/>
              <a:gd name="connsiteY4" fmla="*/ 1506540 h 1511052"/>
              <a:gd name="connsiteX5" fmla="*/ 4186588 w 5016264"/>
              <a:gd name="connsiteY5" fmla="*/ 1292207 h 1511052"/>
              <a:gd name="connsiteX6" fmla="*/ 4675121 w 5016264"/>
              <a:gd name="connsiteY6" fmla="*/ 969681 h 1511052"/>
              <a:gd name="connsiteX7" fmla="*/ 4909133 w 5016264"/>
              <a:gd name="connsiteY7" fmla="*/ 580542 h 1511052"/>
              <a:gd name="connsiteX8" fmla="*/ 5008470 w 5016264"/>
              <a:gd name="connsiteY8" fmla="*/ 0 h 1511052"/>
              <a:gd name="connsiteX0" fmla="*/ 0 w 5016264"/>
              <a:gd name="connsiteY0" fmla="*/ 869309 h 1511052"/>
              <a:gd name="connsiteX1" fmla="*/ 759983 w 5016264"/>
              <a:gd name="connsiteY1" fmla="*/ 974696 h 1511052"/>
              <a:gd name="connsiteX2" fmla="*/ 1252627 w 5016264"/>
              <a:gd name="connsiteY2" fmla="*/ 1346951 h 1511052"/>
              <a:gd name="connsiteX3" fmla="*/ 2509579 w 5016264"/>
              <a:gd name="connsiteY3" fmla="*/ 1431028 h 1511052"/>
              <a:gd name="connsiteX4" fmla="*/ 3461461 w 5016264"/>
              <a:gd name="connsiteY4" fmla="*/ 1506540 h 1511052"/>
              <a:gd name="connsiteX5" fmla="*/ 4186588 w 5016264"/>
              <a:gd name="connsiteY5" fmla="*/ 1292207 h 1511052"/>
              <a:gd name="connsiteX6" fmla="*/ 4478064 w 5016264"/>
              <a:gd name="connsiteY6" fmla="*/ 903989 h 1511052"/>
              <a:gd name="connsiteX7" fmla="*/ 4909133 w 5016264"/>
              <a:gd name="connsiteY7" fmla="*/ 580542 h 1511052"/>
              <a:gd name="connsiteX8" fmla="*/ 5008470 w 5016264"/>
              <a:gd name="connsiteY8" fmla="*/ 0 h 1511052"/>
              <a:gd name="connsiteX0" fmla="*/ 0 w 5016264"/>
              <a:gd name="connsiteY0" fmla="*/ 869309 h 1514002"/>
              <a:gd name="connsiteX1" fmla="*/ 759983 w 5016264"/>
              <a:gd name="connsiteY1" fmla="*/ 974696 h 1514002"/>
              <a:gd name="connsiteX2" fmla="*/ 1252627 w 5016264"/>
              <a:gd name="connsiteY2" fmla="*/ 1346951 h 1514002"/>
              <a:gd name="connsiteX3" fmla="*/ 2509579 w 5016264"/>
              <a:gd name="connsiteY3" fmla="*/ 1431028 h 1514002"/>
              <a:gd name="connsiteX4" fmla="*/ 3461461 w 5016264"/>
              <a:gd name="connsiteY4" fmla="*/ 1506540 h 1514002"/>
              <a:gd name="connsiteX5" fmla="*/ 4066164 w 5016264"/>
              <a:gd name="connsiteY5" fmla="*/ 1237464 h 1514002"/>
              <a:gd name="connsiteX6" fmla="*/ 4478064 w 5016264"/>
              <a:gd name="connsiteY6" fmla="*/ 903989 h 1514002"/>
              <a:gd name="connsiteX7" fmla="*/ 4909133 w 5016264"/>
              <a:gd name="connsiteY7" fmla="*/ 580542 h 1514002"/>
              <a:gd name="connsiteX8" fmla="*/ 5008470 w 5016264"/>
              <a:gd name="connsiteY8" fmla="*/ 0 h 1514002"/>
              <a:gd name="connsiteX0" fmla="*/ 0 w 5016264"/>
              <a:gd name="connsiteY0" fmla="*/ 869309 h 1514002"/>
              <a:gd name="connsiteX1" fmla="*/ 759983 w 5016264"/>
              <a:gd name="connsiteY1" fmla="*/ 974696 h 1514002"/>
              <a:gd name="connsiteX2" fmla="*/ 1252627 w 5016264"/>
              <a:gd name="connsiteY2" fmla="*/ 1346951 h 1514002"/>
              <a:gd name="connsiteX3" fmla="*/ 2509579 w 5016264"/>
              <a:gd name="connsiteY3" fmla="*/ 1431028 h 1514002"/>
              <a:gd name="connsiteX4" fmla="*/ 3461461 w 5016264"/>
              <a:gd name="connsiteY4" fmla="*/ 1506540 h 1514002"/>
              <a:gd name="connsiteX5" fmla="*/ 4066164 w 5016264"/>
              <a:gd name="connsiteY5" fmla="*/ 1237464 h 1514002"/>
              <a:gd name="connsiteX6" fmla="*/ 4248164 w 5016264"/>
              <a:gd name="connsiteY6" fmla="*/ 936835 h 1514002"/>
              <a:gd name="connsiteX7" fmla="*/ 4909133 w 5016264"/>
              <a:gd name="connsiteY7" fmla="*/ 580542 h 1514002"/>
              <a:gd name="connsiteX8" fmla="*/ 5008470 w 5016264"/>
              <a:gd name="connsiteY8" fmla="*/ 0 h 1514002"/>
              <a:gd name="connsiteX0" fmla="*/ 0 w 5016264"/>
              <a:gd name="connsiteY0" fmla="*/ 869309 h 1514002"/>
              <a:gd name="connsiteX1" fmla="*/ 759983 w 5016264"/>
              <a:gd name="connsiteY1" fmla="*/ 974696 h 1514002"/>
              <a:gd name="connsiteX2" fmla="*/ 1252627 w 5016264"/>
              <a:gd name="connsiteY2" fmla="*/ 1346951 h 1514002"/>
              <a:gd name="connsiteX3" fmla="*/ 2509579 w 5016264"/>
              <a:gd name="connsiteY3" fmla="*/ 1431028 h 1514002"/>
              <a:gd name="connsiteX4" fmla="*/ 3461461 w 5016264"/>
              <a:gd name="connsiteY4" fmla="*/ 1506540 h 1514002"/>
              <a:gd name="connsiteX5" fmla="*/ 4066164 w 5016264"/>
              <a:gd name="connsiteY5" fmla="*/ 1237464 h 1514002"/>
              <a:gd name="connsiteX6" fmla="*/ 4248164 w 5016264"/>
              <a:gd name="connsiteY6" fmla="*/ 980630 h 1514002"/>
              <a:gd name="connsiteX7" fmla="*/ 4909133 w 5016264"/>
              <a:gd name="connsiteY7" fmla="*/ 580542 h 1514002"/>
              <a:gd name="connsiteX8" fmla="*/ 5008470 w 5016264"/>
              <a:gd name="connsiteY8" fmla="*/ 0 h 1514002"/>
              <a:gd name="connsiteX0" fmla="*/ 0 w 5014105"/>
              <a:gd name="connsiteY0" fmla="*/ 869309 h 1514002"/>
              <a:gd name="connsiteX1" fmla="*/ 759983 w 5014105"/>
              <a:gd name="connsiteY1" fmla="*/ 974696 h 1514002"/>
              <a:gd name="connsiteX2" fmla="*/ 1252627 w 5014105"/>
              <a:gd name="connsiteY2" fmla="*/ 1346951 h 1514002"/>
              <a:gd name="connsiteX3" fmla="*/ 2509579 w 5014105"/>
              <a:gd name="connsiteY3" fmla="*/ 1431028 h 1514002"/>
              <a:gd name="connsiteX4" fmla="*/ 3461461 w 5014105"/>
              <a:gd name="connsiteY4" fmla="*/ 1506540 h 1514002"/>
              <a:gd name="connsiteX5" fmla="*/ 4066164 w 5014105"/>
              <a:gd name="connsiteY5" fmla="*/ 1237464 h 1514002"/>
              <a:gd name="connsiteX6" fmla="*/ 4248164 w 5014105"/>
              <a:gd name="connsiteY6" fmla="*/ 980630 h 1514002"/>
              <a:gd name="connsiteX7" fmla="*/ 4876290 w 5014105"/>
              <a:gd name="connsiteY7" fmla="*/ 657183 h 1514002"/>
              <a:gd name="connsiteX8" fmla="*/ 5008470 w 5014105"/>
              <a:gd name="connsiteY8" fmla="*/ 0 h 1514002"/>
              <a:gd name="connsiteX0" fmla="*/ 0 w 5164140"/>
              <a:gd name="connsiteY0" fmla="*/ 858360 h 1503053"/>
              <a:gd name="connsiteX1" fmla="*/ 759983 w 5164140"/>
              <a:gd name="connsiteY1" fmla="*/ 963747 h 1503053"/>
              <a:gd name="connsiteX2" fmla="*/ 1252627 w 5164140"/>
              <a:gd name="connsiteY2" fmla="*/ 1336002 h 1503053"/>
              <a:gd name="connsiteX3" fmla="*/ 2509579 w 5164140"/>
              <a:gd name="connsiteY3" fmla="*/ 1420079 h 1503053"/>
              <a:gd name="connsiteX4" fmla="*/ 3461461 w 5164140"/>
              <a:gd name="connsiteY4" fmla="*/ 1495591 h 1503053"/>
              <a:gd name="connsiteX5" fmla="*/ 4066164 w 5164140"/>
              <a:gd name="connsiteY5" fmla="*/ 1226515 h 1503053"/>
              <a:gd name="connsiteX6" fmla="*/ 4248164 w 5164140"/>
              <a:gd name="connsiteY6" fmla="*/ 969681 h 1503053"/>
              <a:gd name="connsiteX7" fmla="*/ 4876290 w 5164140"/>
              <a:gd name="connsiteY7" fmla="*/ 646234 h 1503053"/>
              <a:gd name="connsiteX8" fmla="*/ 5161736 w 5164140"/>
              <a:gd name="connsiteY8" fmla="*/ 0 h 1503053"/>
              <a:gd name="connsiteX0" fmla="*/ 0 w 5164357"/>
              <a:gd name="connsiteY0" fmla="*/ 858360 h 1503053"/>
              <a:gd name="connsiteX1" fmla="*/ 759983 w 5164357"/>
              <a:gd name="connsiteY1" fmla="*/ 963747 h 1503053"/>
              <a:gd name="connsiteX2" fmla="*/ 1252627 w 5164357"/>
              <a:gd name="connsiteY2" fmla="*/ 1336002 h 1503053"/>
              <a:gd name="connsiteX3" fmla="*/ 2509579 w 5164357"/>
              <a:gd name="connsiteY3" fmla="*/ 1420079 h 1503053"/>
              <a:gd name="connsiteX4" fmla="*/ 3461461 w 5164357"/>
              <a:gd name="connsiteY4" fmla="*/ 1495591 h 1503053"/>
              <a:gd name="connsiteX5" fmla="*/ 4066164 w 5164357"/>
              <a:gd name="connsiteY5" fmla="*/ 1226515 h 1503053"/>
              <a:gd name="connsiteX6" fmla="*/ 4248164 w 5164357"/>
              <a:gd name="connsiteY6" fmla="*/ 969681 h 1503053"/>
              <a:gd name="connsiteX7" fmla="*/ 4898186 w 5164357"/>
              <a:gd name="connsiteY7" fmla="*/ 799516 h 1503053"/>
              <a:gd name="connsiteX8" fmla="*/ 5161736 w 5164357"/>
              <a:gd name="connsiteY8" fmla="*/ 0 h 1503053"/>
              <a:gd name="connsiteX0" fmla="*/ 0 w 5164357"/>
              <a:gd name="connsiteY0" fmla="*/ 858360 h 1503053"/>
              <a:gd name="connsiteX1" fmla="*/ 759983 w 5164357"/>
              <a:gd name="connsiteY1" fmla="*/ 963747 h 1503053"/>
              <a:gd name="connsiteX2" fmla="*/ 1252627 w 5164357"/>
              <a:gd name="connsiteY2" fmla="*/ 1336002 h 1503053"/>
              <a:gd name="connsiteX3" fmla="*/ 2509579 w 5164357"/>
              <a:gd name="connsiteY3" fmla="*/ 1420079 h 1503053"/>
              <a:gd name="connsiteX4" fmla="*/ 3461461 w 5164357"/>
              <a:gd name="connsiteY4" fmla="*/ 1495591 h 1503053"/>
              <a:gd name="connsiteX5" fmla="*/ 4066164 w 5164357"/>
              <a:gd name="connsiteY5" fmla="*/ 1226515 h 1503053"/>
              <a:gd name="connsiteX6" fmla="*/ 4401431 w 5164357"/>
              <a:gd name="connsiteY6" fmla="*/ 1013476 h 1503053"/>
              <a:gd name="connsiteX7" fmla="*/ 4898186 w 5164357"/>
              <a:gd name="connsiteY7" fmla="*/ 799516 h 1503053"/>
              <a:gd name="connsiteX8" fmla="*/ 5161736 w 5164357"/>
              <a:gd name="connsiteY8" fmla="*/ 0 h 1503053"/>
              <a:gd name="connsiteX0" fmla="*/ 0 w 5164357"/>
              <a:gd name="connsiteY0" fmla="*/ 858360 h 1495902"/>
              <a:gd name="connsiteX1" fmla="*/ 759983 w 5164357"/>
              <a:gd name="connsiteY1" fmla="*/ 963747 h 1495902"/>
              <a:gd name="connsiteX2" fmla="*/ 1252627 w 5164357"/>
              <a:gd name="connsiteY2" fmla="*/ 1336002 h 1495902"/>
              <a:gd name="connsiteX3" fmla="*/ 2509579 w 5164357"/>
              <a:gd name="connsiteY3" fmla="*/ 1420079 h 1495902"/>
              <a:gd name="connsiteX4" fmla="*/ 3461461 w 5164357"/>
              <a:gd name="connsiteY4" fmla="*/ 1495591 h 1495902"/>
              <a:gd name="connsiteX5" fmla="*/ 4208483 w 5164357"/>
              <a:gd name="connsiteY5" fmla="*/ 1390746 h 1495902"/>
              <a:gd name="connsiteX6" fmla="*/ 4401431 w 5164357"/>
              <a:gd name="connsiteY6" fmla="*/ 1013476 h 1495902"/>
              <a:gd name="connsiteX7" fmla="*/ 4898186 w 5164357"/>
              <a:gd name="connsiteY7" fmla="*/ 799516 h 1495902"/>
              <a:gd name="connsiteX8" fmla="*/ 5161736 w 5164357"/>
              <a:gd name="connsiteY8" fmla="*/ 0 h 1495902"/>
              <a:gd name="connsiteX0" fmla="*/ 0 w 5164357"/>
              <a:gd name="connsiteY0" fmla="*/ 858360 h 1550508"/>
              <a:gd name="connsiteX1" fmla="*/ 759983 w 5164357"/>
              <a:gd name="connsiteY1" fmla="*/ 963747 h 1550508"/>
              <a:gd name="connsiteX2" fmla="*/ 1252627 w 5164357"/>
              <a:gd name="connsiteY2" fmla="*/ 1336002 h 1550508"/>
              <a:gd name="connsiteX3" fmla="*/ 2509579 w 5164357"/>
              <a:gd name="connsiteY3" fmla="*/ 1420079 h 1550508"/>
              <a:gd name="connsiteX4" fmla="*/ 3472408 w 5164357"/>
              <a:gd name="connsiteY4" fmla="*/ 1550334 h 1550508"/>
              <a:gd name="connsiteX5" fmla="*/ 4208483 w 5164357"/>
              <a:gd name="connsiteY5" fmla="*/ 1390746 h 1550508"/>
              <a:gd name="connsiteX6" fmla="*/ 4401431 w 5164357"/>
              <a:gd name="connsiteY6" fmla="*/ 1013476 h 1550508"/>
              <a:gd name="connsiteX7" fmla="*/ 4898186 w 5164357"/>
              <a:gd name="connsiteY7" fmla="*/ 799516 h 1550508"/>
              <a:gd name="connsiteX8" fmla="*/ 5161736 w 5164357"/>
              <a:gd name="connsiteY8" fmla="*/ 0 h 1550508"/>
              <a:gd name="connsiteX0" fmla="*/ 0 w 5164357"/>
              <a:gd name="connsiteY0" fmla="*/ 858360 h 1568302"/>
              <a:gd name="connsiteX1" fmla="*/ 759983 w 5164357"/>
              <a:gd name="connsiteY1" fmla="*/ 963747 h 1568302"/>
              <a:gd name="connsiteX2" fmla="*/ 1252627 w 5164357"/>
              <a:gd name="connsiteY2" fmla="*/ 1336002 h 1568302"/>
              <a:gd name="connsiteX3" fmla="*/ 2465789 w 5164357"/>
              <a:gd name="connsiteY3" fmla="*/ 1540514 h 1568302"/>
              <a:gd name="connsiteX4" fmla="*/ 3472408 w 5164357"/>
              <a:gd name="connsiteY4" fmla="*/ 1550334 h 1568302"/>
              <a:gd name="connsiteX5" fmla="*/ 4208483 w 5164357"/>
              <a:gd name="connsiteY5" fmla="*/ 1390746 h 1568302"/>
              <a:gd name="connsiteX6" fmla="*/ 4401431 w 5164357"/>
              <a:gd name="connsiteY6" fmla="*/ 1013476 h 1568302"/>
              <a:gd name="connsiteX7" fmla="*/ 4898186 w 5164357"/>
              <a:gd name="connsiteY7" fmla="*/ 799516 h 1568302"/>
              <a:gd name="connsiteX8" fmla="*/ 5161736 w 5164357"/>
              <a:gd name="connsiteY8" fmla="*/ 0 h 1568302"/>
              <a:gd name="connsiteX0" fmla="*/ 0 w 5164357"/>
              <a:gd name="connsiteY0" fmla="*/ 858360 h 1563769"/>
              <a:gd name="connsiteX1" fmla="*/ 759983 w 5164357"/>
              <a:gd name="connsiteY1" fmla="*/ 963747 h 1563769"/>
              <a:gd name="connsiteX2" fmla="*/ 1296418 w 5164357"/>
              <a:gd name="connsiteY2" fmla="*/ 1423592 h 1563769"/>
              <a:gd name="connsiteX3" fmla="*/ 2465789 w 5164357"/>
              <a:gd name="connsiteY3" fmla="*/ 1540514 h 1563769"/>
              <a:gd name="connsiteX4" fmla="*/ 3472408 w 5164357"/>
              <a:gd name="connsiteY4" fmla="*/ 1550334 h 1563769"/>
              <a:gd name="connsiteX5" fmla="*/ 4208483 w 5164357"/>
              <a:gd name="connsiteY5" fmla="*/ 1390746 h 1563769"/>
              <a:gd name="connsiteX6" fmla="*/ 4401431 w 5164357"/>
              <a:gd name="connsiteY6" fmla="*/ 1013476 h 1563769"/>
              <a:gd name="connsiteX7" fmla="*/ 4898186 w 5164357"/>
              <a:gd name="connsiteY7" fmla="*/ 799516 h 1563769"/>
              <a:gd name="connsiteX8" fmla="*/ 5161736 w 5164357"/>
              <a:gd name="connsiteY8" fmla="*/ 0 h 1563769"/>
              <a:gd name="connsiteX0" fmla="*/ 0 w 5591314"/>
              <a:gd name="connsiteY0" fmla="*/ 913103 h 1563769"/>
              <a:gd name="connsiteX1" fmla="*/ 1186940 w 5591314"/>
              <a:gd name="connsiteY1" fmla="*/ 963747 h 1563769"/>
              <a:gd name="connsiteX2" fmla="*/ 1723375 w 5591314"/>
              <a:gd name="connsiteY2" fmla="*/ 1423592 h 1563769"/>
              <a:gd name="connsiteX3" fmla="*/ 2892746 w 5591314"/>
              <a:gd name="connsiteY3" fmla="*/ 1540514 h 1563769"/>
              <a:gd name="connsiteX4" fmla="*/ 3899365 w 5591314"/>
              <a:gd name="connsiteY4" fmla="*/ 1550334 h 1563769"/>
              <a:gd name="connsiteX5" fmla="*/ 4635440 w 5591314"/>
              <a:gd name="connsiteY5" fmla="*/ 1390746 h 1563769"/>
              <a:gd name="connsiteX6" fmla="*/ 4828388 w 5591314"/>
              <a:gd name="connsiteY6" fmla="*/ 1013476 h 1563769"/>
              <a:gd name="connsiteX7" fmla="*/ 5325143 w 5591314"/>
              <a:gd name="connsiteY7" fmla="*/ 799516 h 1563769"/>
              <a:gd name="connsiteX8" fmla="*/ 5588693 w 5591314"/>
              <a:gd name="connsiteY8" fmla="*/ 0 h 1563769"/>
              <a:gd name="connsiteX0" fmla="*/ 0 w 5591314"/>
              <a:gd name="connsiteY0" fmla="*/ 913103 h 1563769"/>
              <a:gd name="connsiteX1" fmla="*/ 705245 w 5591314"/>
              <a:gd name="connsiteY1" fmla="*/ 930901 h 1563769"/>
              <a:gd name="connsiteX2" fmla="*/ 1723375 w 5591314"/>
              <a:gd name="connsiteY2" fmla="*/ 1423592 h 1563769"/>
              <a:gd name="connsiteX3" fmla="*/ 2892746 w 5591314"/>
              <a:gd name="connsiteY3" fmla="*/ 1540514 h 1563769"/>
              <a:gd name="connsiteX4" fmla="*/ 3899365 w 5591314"/>
              <a:gd name="connsiteY4" fmla="*/ 1550334 h 1563769"/>
              <a:gd name="connsiteX5" fmla="*/ 4635440 w 5591314"/>
              <a:gd name="connsiteY5" fmla="*/ 1390746 h 1563769"/>
              <a:gd name="connsiteX6" fmla="*/ 4828388 w 5591314"/>
              <a:gd name="connsiteY6" fmla="*/ 1013476 h 1563769"/>
              <a:gd name="connsiteX7" fmla="*/ 5325143 w 5591314"/>
              <a:gd name="connsiteY7" fmla="*/ 799516 h 1563769"/>
              <a:gd name="connsiteX8" fmla="*/ 5588693 w 5591314"/>
              <a:gd name="connsiteY8" fmla="*/ 0 h 1563769"/>
              <a:gd name="connsiteX0" fmla="*/ 0 w 5591314"/>
              <a:gd name="connsiteY0" fmla="*/ 913103 h 1563769"/>
              <a:gd name="connsiteX1" fmla="*/ 705245 w 5591314"/>
              <a:gd name="connsiteY1" fmla="*/ 930901 h 1563769"/>
              <a:gd name="connsiteX2" fmla="*/ 1493475 w 5591314"/>
              <a:gd name="connsiteY2" fmla="*/ 1423592 h 1563769"/>
              <a:gd name="connsiteX3" fmla="*/ 2892746 w 5591314"/>
              <a:gd name="connsiteY3" fmla="*/ 1540514 h 1563769"/>
              <a:gd name="connsiteX4" fmla="*/ 3899365 w 5591314"/>
              <a:gd name="connsiteY4" fmla="*/ 1550334 h 1563769"/>
              <a:gd name="connsiteX5" fmla="*/ 4635440 w 5591314"/>
              <a:gd name="connsiteY5" fmla="*/ 1390746 h 1563769"/>
              <a:gd name="connsiteX6" fmla="*/ 4828388 w 5591314"/>
              <a:gd name="connsiteY6" fmla="*/ 1013476 h 1563769"/>
              <a:gd name="connsiteX7" fmla="*/ 5325143 w 5591314"/>
              <a:gd name="connsiteY7" fmla="*/ 799516 h 1563769"/>
              <a:gd name="connsiteX8" fmla="*/ 5588693 w 5591314"/>
              <a:gd name="connsiteY8" fmla="*/ 0 h 1563769"/>
              <a:gd name="connsiteX0" fmla="*/ 268373 w 5859687"/>
              <a:gd name="connsiteY0" fmla="*/ 913103 h 1563769"/>
              <a:gd name="connsiteX1" fmla="*/ 23019 w 5859687"/>
              <a:gd name="connsiteY1" fmla="*/ 920971 h 1563769"/>
              <a:gd name="connsiteX2" fmla="*/ 973618 w 5859687"/>
              <a:gd name="connsiteY2" fmla="*/ 930901 h 1563769"/>
              <a:gd name="connsiteX3" fmla="*/ 1761848 w 5859687"/>
              <a:gd name="connsiteY3" fmla="*/ 1423592 h 1563769"/>
              <a:gd name="connsiteX4" fmla="*/ 3161119 w 5859687"/>
              <a:gd name="connsiteY4" fmla="*/ 1540514 h 1563769"/>
              <a:gd name="connsiteX5" fmla="*/ 4167738 w 5859687"/>
              <a:gd name="connsiteY5" fmla="*/ 1550334 h 1563769"/>
              <a:gd name="connsiteX6" fmla="*/ 4903813 w 5859687"/>
              <a:gd name="connsiteY6" fmla="*/ 1390746 h 1563769"/>
              <a:gd name="connsiteX7" fmla="*/ 5096761 w 5859687"/>
              <a:gd name="connsiteY7" fmla="*/ 1013476 h 1563769"/>
              <a:gd name="connsiteX8" fmla="*/ 5593516 w 5859687"/>
              <a:gd name="connsiteY8" fmla="*/ 799516 h 1563769"/>
              <a:gd name="connsiteX9" fmla="*/ 5857066 w 5859687"/>
              <a:gd name="connsiteY9" fmla="*/ 0 h 1563769"/>
              <a:gd name="connsiteX0" fmla="*/ 0 w 5836668"/>
              <a:gd name="connsiteY0" fmla="*/ 920971 h 1563769"/>
              <a:gd name="connsiteX1" fmla="*/ 950599 w 5836668"/>
              <a:gd name="connsiteY1" fmla="*/ 930901 h 1563769"/>
              <a:gd name="connsiteX2" fmla="*/ 1738829 w 5836668"/>
              <a:gd name="connsiteY2" fmla="*/ 1423592 h 1563769"/>
              <a:gd name="connsiteX3" fmla="*/ 3138100 w 5836668"/>
              <a:gd name="connsiteY3" fmla="*/ 1540514 h 1563769"/>
              <a:gd name="connsiteX4" fmla="*/ 4144719 w 5836668"/>
              <a:gd name="connsiteY4" fmla="*/ 1550334 h 1563769"/>
              <a:gd name="connsiteX5" fmla="*/ 4880794 w 5836668"/>
              <a:gd name="connsiteY5" fmla="*/ 1390746 h 1563769"/>
              <a:gd name="connsiteX6" fmla="*/ 5073742 w 5836668"/>
              <a:gd name="connsiteY6" fmla="*/ 1013476 h 1563769"/>
              <a:gd name="connsiteX7" fmla="*/ 5570497 w 5836668"/>
              <a:gd name="connsiteY7" fmla="*/ 799516 h 1563769"/>
              <a:gd name="connsiteX8" fmla="*/ 5834047 w 5836668"/>
              <a:gd name="connsiteY8" fmla="*/ 0 h 1563769"/>
              <a:gd name="connsiteX0" fmla="*/ 0 w 5869511"/>
              <a:gd name="connsiteY0" fmla="*/ 888125 h 1563769"/>
              <a:gd name="connsiteX1" fmla="*/ 983442 w 5869511"/>
              <a:gd name="connsiteY1" fmla="*/ 930901 h 1563769"/>
              <a:gd name="connsiteX2" fmla="*/ 1771672 w 5869511"/>
              <a:gd name="connsiteY2" fmla="*/ 1423592 h 1563769"/>
              <a:gd name="connsiteX3" fmla="*/ 3170943 w 5869511"/>
              <a:gd name="connsiteY3" fmla="*/ 1540514 h 1563769"/>
              <a:gd name="connsiteX4" fmla="*/ 4177562 w 5869511"/>
              <a:gd name="connsiteY4" fmla="*/ 1550334 h 1563769"/>
              <a:gd name="connsiteX5" fmla="*/ 4913637 w 5869511"/>
              <a:gd name="connsiteY5" fmla="*/ 1390746 h 1563769"/>
              <a:gd name="connsiteX6" fmla="*/ 5106585 w 5869511"/>
              <a:gd name="connsiteY6" fmla="*/ 1013476 h 1563769"/>
              <a:gd name="connsiteX7" fmla="*/ 5603340 w 5869511"/>
              <a:gd name="connsiteY7" fmla="*/ 799516 h 1563769"/>
              <a:gd name="connsiteX8" fmla="*/ 5866890 w 5869511"/>
              <a:gd name="connsiteY8" fmla="*/ 0 h 1563769"/>
              <a:gd name="connsiteX0" fmla="*/ 0 w 5866890"/>
              <a:gd name="connsiteY0" fmla="*/ 888125 h 1563769"/>
              <a:gd name="connsiteX1" fmla="*/ 983442 w 5866890"/>
              <a:gd name="connsiteY1" fmla="*/ 930901 h 1563769"/>
              <a:gd name="connsiteX2" fmla="*/ 1771672 w 5866890"/>
              <a:gd name="connsiteY2" fmla="*/ 1423592 h 1563769"/>
              <a:gd name="connsiteX3" fmla="*/ 3170943 w 5866890"/>
              <a:gd name="connsiteY3" fmla="*/ 1540514 h 1563769"/>
              <a:gd name="connsiteX4" fmla="*/ 4177562 w 5866890"/>
              <a:gd name="connsiteY4" fmla="*/ 1550334 h 1563769"/>
              <a:gd name="connsiteX5" fmla="*/ 4913637 w 5866890"/>
              <a:gd name="connsiteY5" fmla="*/ 1390746 h 1563769"/>
              <a:gd name="connsiteX6" fmla="*/ 5106585 w 5866890"/>
              <a:gd name="connsiteY6" fmla="*/ 1013476 h 1563769"/>
              <a:gd name="connsiteX7" fmla="*/ 5603340 w 5866890"/>
              <a:gd name="connsiteY7" fmla="*/ 799516 h 1563769"/>
              <a:gd name="connsiteX8" fmla="*/ 5736554 w 5866890"/>
              <a:gd name="connsiteY8" fmla="*/ 340689 h 1563769"/>
              <a:gd name="connsiteX9" fmla="*/ 5866890 w 5866890"/>
              <a:gd name="connsiteY9" fmla="*/ 0 h 1563769"/>
              <a:gd name="connsiteX0" fmla="*/ 0 w 4883448"/>
              <a:gd name="connsiteY0" fmla="*/ 930901 h 1563769"/>
              <a:gd name="connsiteX1" fmla="*/ 788230 w 4883448"/>
              <a:gd name="connsiteY1" fmla="*/ 1423592 h 1563769"/>
              <a:gd name="connsiteX2" fmla="*/ 2187501 w 4883448"/>
              <a:gd name="connsiteY2" fmla="*/ 1540514 h 1563769"/>
              <a:gd name="connsiteX3" fmla="*/ 3194120 w 4883448"/>
              <a:gd name="connsiteY3" fmla="*/ 1550334 h 1563769"/>
              <a:gd name="connsiteX4" fmla="*/ 3930195 w 4883448"/>
              <a:gd name="connsiteY4" fmla="*/ 1390746 h 1563769"/>
              <a:gd name="connsiteX5" fmla="*/ 4123143 w 4883448"/>
              <a:gd name="connsiteY5" fmla="*/ 1013476 h 1563769"/>
              <a:gd name="connsiteX6" fmla="*/ 4619898 w 4883448"/>
              <a:gd name="connsiteY6" fmla="*/ 799516 h 1563769"/>
              <a:gd name="connsiteX7" fmla="*/ 4753112 w 4883448"/>
              <a:gd name="connsiteY7" fmla="*/ 340689 h 1563769"/>
              <a:gd name="connsiteX8" fmla="*/ 4883448 w 4883448"/>
              <a:gd name="connsiteY8" fmla="*/ 0 h 1563769"/>
              <a:gd name="connsiteX0" fmla="*/ 0 w 4095218"/>
              <a:gd name="connsiteY0" fmla="*/ 1423592 h 1563769"/>
              <a:gd name="connsiteX1" fmla="*/ 1399271 w 4095218"/>
              <a:gd name="connsiteY1" fmla="*/ 1540514 h 1563769"/>
              <a:gd name="connsiteX2" fmla="*/ 2405890 w 4095218"/>
              <a:gd name="connsiteY2" fmla="*/ 1550334 h 1563769"/>
              <a:gd name="connsiteX3" fmla="*/ 3141965 w 4095218"/>
              <a:gd name="connsiteY3" fmla="*/ 1390746 h 1563769"/>
              <a:gd name="connsiteX4" fmla="*/ 3334913 w 4095218"/>
              <a:gd name="connsiteY4" fmla="*/ 1013476 h 1563769"/>
              <a:gd name="connsiteX5" fmla="*/ 3831668 w 4095218"/>
              <a:gd name="connsiteY5" fmla="*/ 799516 h 1563769"/>
              <a:gd name="connsiteX6" fmla="*/ 3964882 w 4095218"/>
              <a:gd name="connsiteY6" fmla="*/ 340689 h 1563769"/>
              <a:gd name="connsiteX7" fmla="*/ 4095218 w 4095218"/>
              <a:gd name="connsiteY7" fmla="*/ 0 h 1563769"/>
              <a:gd name="connsiteX0" fmla="*/ 0 w 2695947"/>
              <a:gd name="connsiteY0" fmla="*/ 1540514 h 1563769"/>
              <a:gd name="connsiteX1" fmla="*/ 1006619 w 2695947"/>
              <a:gd name="connsiteY1" fmla="*/ 1550334 h 1563769"/>
              <a:gd name="connsiteX2" fmla="*/ 1742694 w 2695947"/>
              <a:gd name="connsiteY2" fmla="*/ 1390746 h 1563769"/>
              <a:gd name="connsiteX3" fmla="*/ 1935642 w 2695947"/>
              <a:gd name="connsiteY3" fmla="*/ 1013476 h 1563769"/>
              <a:gd name="connsiteX4" fmla="*/ 2432397 w 2695947"/>
              <a:gd name="connsiteY4" fmla="*/ 799516 h 1563769"/>
              <a:gd name="connsiteX5" fmla="*/ 2565611 w 2695947"/>
              <a:gd name="connsiteY5" fmla="*/ 340689 h 1563769"/>
              <a:gd name="connsiteX6" fmla="*/ 2695947 w 2695947"/>
              <a:gd name="connsiteY6" fmla="*/ 0 h 1563769"/>
              <a:gd name="connsiteX0" fmla="*/ 0 w 1689328"/>
              <a:gd name="connsiteY0" fmla="*/ 1550334 h 1550334"/>
              <a:gd name="connsiteX1" fmla="*/ 736075 w 1689328"/>
              <a:gd name="connsiteY1" fmla="*/ 1390746 h 1550334"/>
              <a:gd name="connsiteX2" fmla="*/ 929023 w 1689328"/>
              <a:gd name="connsiteY2" fmla="*/ 1013476 h 1550334"/>
              <a:gd name="connsiteX3" fmla="*/ 1425778 w 1689328"/>
              <a:gd name="connsiteY3" fmla="*/ 799516 h 1550334"/>
              <a:gd name="connsiteX4" fmla="*/ 1558992 w 1689328"/>
              <a:gd name="connsiteY4" fmla="*/ 340689 h 1550334"/>
              <a:gd name="connsiteX5" fmla="*/ 1689328 w 1689328"/>
              <a:gd name="connsiteY5" fmla="*/ 0 h 1550334"/>
              <a:gd name="connsiteX0" fmla="*/ 0 w 953253"/>
              <a:gd name="connsiteY0" fmla="*/ 1390746 h 1390746"/>
              <a:gd name="connsiteX1" fmla="*/ 192948 w 953253"/>
              <a:gd name="connsiteY1" fmla="*/ 1013476 h 1390746"/>
              <a:gd name="connsiteX2" fmla="*/ 689703 w 953253"/>
              <a:gd name="connsiteY2" fmla="*/ 799516 h 1390746"/>
              <a:gd name="connsiteX3" fmla="*/ 822917 w 953253"/>
              <a:gd name="connsiteY3" fmla="*/ 340689 h 1390746"/>
              <a:gd name="connsiteX4" fmla="*/ 953253 w 953253"/>
              <a:gd name="connsiteY4" fmla="*/ 0 h 1390746"/>
              <a:gd name="connsiteX0" fmla="*/ 0 w 1253676"/>
              <a:gd name="connsiteY0" fmla="*/ 1390746 h 1390746"/>
              <a:gd name="connsiteX1" fmla="*/ 192948 w 1253676"/>
              <a:gd name="connsiteY1" fmla="*/ 1013476 h 1390746"/>
              <a:gd name="connsiteX2" fmla="*/ 689703 w 1253676"/>
              <a:gd name="connsiteY2" fmla="*/ 799516 h 1390746"/>
              <a:gd name="connsiteX3" fmla="*/ 1249874 w 1253676"/>
              <a:gd name="connsiteY3" fmla="*/ 362586 h 1390746"/>
              <a:gd name="connsiteX4" fmla="*/ 953253 w 1253676"/>
              <a:gd name="connsiteY4" fmla="*/ 0 h 1390746"/>
              <a:gd name="connsiteX0" fmla="*/ 0 w 2124648"/>
              <a:gd name="connsiteY0" fmla="*/ 1106079 h 1106079"/>
              <a:gd name="connsiteX1" fmla="*/ 192948 w 2124648"/>
              <a:gd name="connsiteY1" fmla="*/ 728809 h 1106079"/>
              <a:gd name="connsiteX2" fmla="*/ 689703 w 2124648"/>
              <a:gd name="connsiteY2" fmla="*/ 514849 h 1106079"/>
              <a:gd name="connsiteX3" fmla="*/ 1249874 w 2124648"/>
              <a:gd name="connsiteY3" fmla="*/ 77919 h 1106079"/>
              <a:gd name="connsiteX4" fmla="*/ 2124648 w 2124648"/>
              <a:gd name="connsiteY4" fmla="*/ 0 h 1106079"/>
              <a:gd name="connsiteX0" fmla="*/ 0 w 2124648"/>
              <a:gd name="connsiteY0" fmla="*/ 1106079 h 1106079"/>
              <a:gd name="connsiteX1" fmla="*/ 192948 w 2124648"/>
              <a:gd name="connsiteY1" fmla="*/ 728809 h 1106079"/>
              <a:gd name="connsiteX2" fmla="*/ 689703 w 2124648"/>
              <a:gd name="connsiteY2" fmla="*/ 514849 h 1106079"/>
              <a:gd name="connsiteX3" fmla="*/ 1282716 w 2124648"/>
              <a:gd name="connsiteY3" fmla="*/ 165508 h 1106079"/>
              <a:gd name="connsiteX4" fmla="*/ 2124648 w 2124648"/>
              <a:gd name="connsiteY4" fmla="*/ 0 h 1106079"/>
              <a:gd name="connsiteX0" fmla="*/ 0 w 2124648"/>
              <a:gd name="connsiteY0" fmla="*/ 1106079 h 1106079"/>
              <a:gd name="connsiteX1" fmla="*/ 192948 w 2124648"/>
              <a:gd name="connsiteY1" fmla="*/ 728809 h 1106079"/>
              <a:gd name="connsiteX2" fmla="*/ 689703 w 2124648"/>
              <a:gd name="connsiteY2" fmla="*/ 514849 h 1106079"/>
              <a:gd name="connsiteX3" fmla="*/ 1282716 w 2124648"/>
              <a:gd name="connsiteY3" fmla="*/ 165508 h 1106079"/>
              <a:gd name="connsiteX4" fmla="*/ 2124648 w 2124648"/>
              <a:gd name="connsiteY4" fmla="*/ 0 h 1106079"/>
              <a:gd name="connsiteX0" fmla="*/ 0 w 2124648"/>
              <a:gd name="connsiteY0" fmla="*/ 1106079 h 1106079"/>
              <a:gd name="connsiteX1" fmla="*/ 192948 w 2124648"/>
              <a:gd name="connsiteY1" fmla="*/ 728809 h 1106079"/>
              <a:gd name="connsiteX2" fmla="*/ 689703 w 2124648"/>
              <a:gd name="connsiteY2" fmla="*/ 514849 h 1106079"/>
              <a:gd name="connsiteX3" fmla="*/ 1282716 w 2124648"/>
              <a:gd name="connsiteY3" fmla="*/ 165508 h 1106079"/>
              <a:gd name="connsiteX4" fmla="*/ 2124648 w 2124648"/>
              <a:gd name="connsiteY4" fmla="*/ 0 h 1106079"/>
              <a:gd name="connsiteX0" fmla="*/ 0 w 2277914"/>
              <a:gd name="connsiteY0" fmla="*/ 1182720 h 1182720"/>
              <a:gd name="connsiteX1" fmla="*/ 192948 w 2277914"/>
              <a:gd name="connsiteY1" fmla="*/ 805450 h 1182720"/>
              <a:gd name="connsiteX2" fmla="*/ 689703 w 2277914"/>
              <a:gd name="connsiteY2" fmla="*/ 591490 h 1182720"/>
              <a:gd name="connsiteX3" fmla="*/ 1282716 w 2277914"/>
              <a:gd name="connsiteY3" fmla="*/ 242149 h 1182720"/>
              <a:gd name="connsiteX4" fmla="*/ 2277914 w 2277914"/>
              <a:gd name="connsiteY4" fmla="*/ 0 h 118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914" h="1182720">
                <a:moveTo>
                  <a:pt x="0" y="1182720"/>
                </a:moveTo>
                <a:cubicBezTo>
                  <a:pt x="125643" y="1058573"/>
                  <a:pt x="87121" y="931360"/>
                  <a:pt x="192948" y="805450"/>
                </a:cubicBezTo>
                <a:cubicBezTo>
                  <a:pt x="298775" y="679540"/>
                  <a:pt x="508075" y="685373"/>
                  <a:pt x="689703" y="591490"/>
                </a:cubicBezTo>
                <a:cubicBezTo>
                  <a:pt x="871331" y="497607"/>
                  <a:pt x="1118367" y="331607"/>
                  <a:pt x="1282716" y="242149"/>
                </a:cubicBezTo>
                <a:cubicBezTo>
                  <a:pt x="1392327" y="185537"/>
                  <a:pt x="2267139" y="75029"/>
                  <a:pt x="2277914" y="0"/>
                </a:cubicBezTo>
              </a:path>
            </a:pathLst>
          </a:custGeom>
          <a:ln w="1905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30" name="Picture 29"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27720315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B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7665"/>
            <a:ext cx="9144000" cy="4389120"/>
          </a:xfrm>
          <a:prstGeom prst="rect">
            <a:avLst/>
          </a:prstGeom>
        </p:spPr>
      </p:pic>
      <p:sp>
        <p:nvSpPr>
          <p:cNvPr id="3" name="TextBox 2"/>
          <p:cNvSpPr txBox="1"/>
          <p:nvPr/>
        </p:nvSpPr>
        <p:spPr>
          <a:xfrm>
            <a:off x="214850" y="190198"/>
            <a:ext cx="3496270" cy="584776"/>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Haddricks Mill Road</a:t>
            </a:r>
          </a:p>
        </p:txBody>
      </p:sp>
      <p:sp>
        <p:nvSpPr>
          <p:cNvPr id="5" name="TextBox 4"/>
          <p:cNvSpPr txBox="1"/>
          <p:nvPr/>
        </p:nvSpPr>
        <p:spPr>
          <a:xfrm>
            <a:off x="119324" y="5920525"/>
            <a:ext cx="1393493" cy="646331"/>
          </a:xfrm>
          <a:prstGeom prst="rect">
            <a:avLst/>
          </a:prstGeom>
          <a:noFill/>
        </p:spPr>
        <p:txBody>
          <a:bodyPr wrap="none" rtlCol="0">
            <a:spAutoFit/>
          </a:bodyPr>
          <a:lstStyle/>
          <a:p>
            <a:pPr algn="ctr"/>
            <a:r>
              <a:rPr lang="en-US" dirty="0" smtClean="0"/>
              <a:t>North bound</a:t>
            </a:r>
          </a:p>
          <a:p>
            <a:pPr algn="ctr"/>
            <a:r>
              <a:rPr lang="en-US" dirty="0" smtClean="0"/>
              <a:t>lane</a:t>
            </a:r>
            <a:endParaRPr lang="en-US" dirty="0"/>
          </a:p>
        </p:txBody>
      </p:sp>
      <p:sp>
        <p:nvSpPr>
          <p:cNvPr id="9" name="TextBox 8"/>
          <p:cNvSpPr txBox="1"/>
          <p:nvPr/>
        </p:nvSpPr>
        <p:spPr>
          <a:xfrm>
            <a:off x="2046310" y="5918153"/>
            <a:ext cx="1391351" cy="646331"/>
          </a:xfrm>
          <a:prstGeom prst="rect">
            <a:avLst/>
          </a:prstGeom>
          <a:noFill/>
        </p:spPr>
        <p:txBody>
          <a:bodyPr wrap="none" rtlCol="0">
            <a:spAutoFit/>
          </a:bodyPr>
          <a:lstStyle/>
          <a:p>
            <a:pPr algn="ctr"/>
            <a:r>
              <a:rPr lang="en-US" dirty="0" smtClean="0"/>
              <a:t>South bound</a:t>
            </a:r>
          </a:p>
          <a:p>
            <a:pPr algn="ctr"/>
            <a:r>
              <a:rPr lang="en-US" dirty="0" smtClean="0"/>
              <a:t>lane</a:t>
            </a:r>
            <a:endParaRPr lang="en-US" dirty="0"/>
          </a:p>
        </p:txBody>
      </p:sp>
      <p:sp>
        <p:nvSpPr>
          <p:cNvPr id="10" name="TextBox 9"/>
          <p:cNvSpPr txBox="1"/>
          <p:nvPr/>
        </p:nvSpPr>
        <p:spPr>
          <a:xfrm>
            <a:off x="4368676" y="5920525"/>
            <a:ext cx="882799" cy="369332"/>
          </a:xfrm>
          <a:prstGeom prst="rect">
            <a:avLst/>
          </a:prstGeom>
          <a:noFill/>
        </p:spPr>
        <p:txBody>
          <a:bodyPr wrap="none" rtlCol="0">
            <a:spAutoFit/>
          </a:bodyPr>
          <a:lstStyle/>
          <a:p>
            <a:pPr algn="ctr"/>
            <a:r>
              <a:rPr lang="en-US" dirty="0" smtClean="0"/>
              <a:t>Parking</a:t>
            </a:r>
            <a:endParaRPr lang="en-US" dirty="0"/>
          </a:p>
        </p:txBody>
      </p:sp>
      <p:sp>
        <p:nvSpPr>
          <p:cNvPr id="11" name="TextBox 10"/>
          <p:cNvSpPr txBox="1"/>
          <p:nvPr/>
        </p:nvSpPr>
        <p:spPr>
          <a:xfrm>
            <a:off x="6179617" y="5907205"/>
            <a:ext cx="1160294" cy="646331"/>
          </a:xfrm>
          <a:prstGeom prst="rect">
            <a:avLst/>
          </a:prstGeom>
          <a:noFill/>
        </p:spPr>
        <p:txBody>
          <a:bodyPr wrap="none" rtlCol="0">
            <a:spAutoFit/>
          </a:bodyPr>
          <a:lstStyle/>
          <a:p>
            <a:pPr algn="ctr"/>
            <a:r>
              <a:rPr lang="en-US" dirty="0" smtClean="0"/>
              <a:t>Two way</a:t>
            </a:r>
            <a:br>
              <a:rPr lang="en-US" dirty="0" smtClean="0"/>
            </a:br>
            <a:r>
              <a:rPr lang="en-US" dirty="0" smtClean="0"/>
              <a:t>Cycle path</a:t>
            </a:r>
            <a:endParaRPr lang="en-US" dirty="0"/>
          </a:p>
        </p:txBody>
      </p:sp>
      <p:sp>
        <p:nvSpPr>
          <p:cNvPr id="12" name="TextBox 11"/>
          <p:cNvSpPr txBox="1"/>
          <p:nvPr/>
        </p:nvSpPr>
        <p:spPr>
          <a:xfrm>
            <a:off x="7911716" y="5907205"/>
            <a:ext cx="1133644" cy="646331"/>
          </a:xfrm>
          <a:prstGeom prst="rect">
            <a:avLst/>
          </a:prstGeom>
          <a:noFill/>
        </p:spPr>
        <p:txBody>
          <a:bodyPr wrap="none" rtlCol="0">
            <a:spAutoFit/>
          </a:bodyPr>
          <a:lstStyle/>
          <a:p>
            <a:pPr algn="ctr"/>
            <a:r>
              <a:rPr lang="en-US" dirty="0" smtClean="0"/>
              <a:t>Wider</a:t>
            </a:r>
          </a:p>
          <a:p>
            <a:pPr algn="ctr"/>
            <a:r>
              <a:rPr lang="en-US" dirty="0" smtClean="0"/>
              <a:t>Pavement</a:t>
            </a:r>
            <a:endParaRPr lang="en-US" dirty="0"/>
          </a:p>
        </p:txBody>
      </p:sp>
      <p:cxnSp>
        <p:nvCxnSpPr>
          <p:cNvPr id="14" name="Straight Connector 13"/>
          <p:cNvCxnSpPr/>
          <p:nvPr/>
        </p:nvCxnSpPr>
        <p:spPr>
          <a:xfrm>
            <a:off x="1512817" y="5715228"/>
            <a:ext cx="23940" cy="94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018956" y="5715228"/>
            <a:ext cx="0" cy="908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88661" y="5715228"/>
            <a:ext cx="0" cy="908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911161" y="5739168"/>
            <a:ext cx="0" cy="908743"/>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12817" y="3665634"/>
            <a:ext cx="882799" cy="369332"/>
          </a:xfrm>
          <a:prstGeom prst="rect">
            <a:avLst/>
          </a:prstGeom>
          <a:noFill/>
        </p:spPr>
        <p:txBody>
          <a:bodyPr wrap="none" rtlCol="0">
            <a:spAutoFit/>
          </a:bodyPr>
          <a:lstStyle/>
          <a:p>
            <a:pPr algn="ctr"/>
            <a:r>
              <a:rPr lang="en-US" dirty="0" smtClean="0"/>
              <a:t>Parking</a:t>
            </a:r>
            <a:endParaRPr lang="en-US" dirty="0"/>
          </a:p>
        </p:txBody>
      </p:sp>
      <p:sp>
        <p:nvSpPr>
          <p:cNvPr id="21" name="TextBox 20"/>
          <p:cNvSpPr txBox="1"/>
          <p:nvPr/>
        </p:nvSpPr>
        <p:spPr>
          <a:xfrm>
            <a:off x="119324" y="3850300"/>
            <a:ext cx="1133644" cy="369332"/>
          </a:xfrm>
          <a:prstGeom prst="rect">
            <a:avLst/>
          </a:prstGeom>
          <a:noFill/>
        </p:spPr>
        <p:txBody>
          <a:bodyPr wrap="none" rtlCol="0">
            <a:spAutoFit/>
          </a:bodyPr>
          <a:lstStyle/>
          <a:p>
            <a:pPr algn="ctr"/>
            <a:r>
              <a:rPr lang="en-US" dirty="0"/>
              <a:t>P</a:t>
            </a:r>
            <a:r>
              <a:rPr lang="en-US" dirty="0" smtClean="0"/>
              <a:t>avement</a:t>
            </a:r>
            <a:endParaRPr lang="en-US" dirty="0"/>
          </a:p>
        </p:txBody>
      </p:sp>
      <p:sp>
        <p:nvSpPr>
          <p:cNvPr id="23" name="Hexagon 22"/>
          <p:cNvSpPr/>
          <p:nvPr/>
        </p:nvSpPr>
        <p:spPr>
          <a:xfrm>
            <a:off x="2723349" y="3282278"/>
            <a:ext cx="1975541"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Wide lanes encourage speeding</a:t>
            </a:r>
            <a:endParaRPr lang="en-US" dirty="0"/>
          </a:p>
        </p:txBody>
      </p:sp>
      <p:sp>
        <p:nvSpPr>
          <p:cNvPr id="24" name="Hexagon 23"/>
          <p:cNvSpPr/>
          <p:nvPr/>
        </p:nvSpPr>
        <p:spPr>
          <a:xfrm>
            <a:off x="6888048" y="2749601"/>
            <a:ext cx="2046226"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Lack of usable pavement width</a:t>
            </a:r>
            <a:endParaRPr lang="en-US" dirty="0"/>
          </a:p>
        </p:txBody>
      </p:sp>
      <p:sp>
        <p:nvSpPr>
          <p:cNvPr id="26" name="Left Bracket 25"/>
          <p:cNvSpPr/>
          <p:nvPr/>
        </p:nvSpPr>
        <p:spPr>
          <a:xfrm rot="5400000">
            <a:off x="4366834" y="1253577"/>
            <a:ext cx="311692" cy="9045359"/>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1883434" y="5434887"/>
            <a:ext cx="1024364" cy="369332"/>
          </a:xfrm>
          <a:prstGeom prst="rect">
            <a:avLst/>
          </a:prstGeom>
          <a:solidFill>
            <a:srgbClr val="FFFFFF"/>
          </a:solidFill>
        </p:spPr>
        <p:txBody>
          <a:bodyPr wrap="none" rtlCol="0">
            <a:spAutoFit/>
          </a:bodyPr>
          <a:lstStyle/>
          <a:p>
            <a:pPr algn="ctr"/>
            <a:r>
              <a:rPr lang="en-US" b="1" dirty="0" smtClean="0"/>
              <a:t>Proposal</a:t>
            </a:r>
            <a:endParaRPr lang="en-US" b="1" dirty="0"/>
          </a:p>
        </p:txBody>
      </p:sp>
      <p:sp>
        <p:nvSpPr>
          <p:cNvPr id="22" name="TextBox 21"/>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27" name="Picture 26"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6084164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508L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46219" y="5868643"/>
            <a:ext cx="3249808" cy="584776"/>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Castles Farm Road</a:t>
            </a:r>
          </a:p>
        </p:txBody>
      </p:sp>
      <p:sp>
        <p:nvSpPr>
          <p:cNvPr id="4" name="TextBox 3"/>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5" name="Picture 4"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7546780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02" y="996792"/>
            <a:ext cx="4305153" cy="1771447"/>
          </a:xfrm>
          <a:prstGeom prst="rect">
            <a:avLst/>
          </a:prstGeom>
        </p:spPr>
      </p:pic>
      <p:pic>
        <p:nvPicPr>
          <p:cNvPr id="7" name="Picture 6" descr="Untitled 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831" y="1053339"/>
            <a:ext cx="4272945" cy="1309797"/>
          </a:xfrm>
          <a:prstGeom prst="rect">
            <a:avLst/>
          </a:prstGeom>
        </p:spPr>
      </p:pic>
      <p:pic>
        <p:nvPicPr>
          <p:cNvPr id="8" name="Picture 7" descr="Untitled 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02" y="2894370"/>
            <a:ext cx="4305152" cy="1792919"/>
          </a:xfrm>
          <a:prstGeom prst="rect">
            <a:avLst/>
          </a:prstGeom>
        </p:spPr>
      </p:pic>
      <p:pic>
        <p:nvPicPr>
          <p:cNvPr id="9" name="Picture 8" descr="Untitled 4.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831" y="2538310"/>
            <a:ext cx="4283680" cy="1535254"/>
          </a:xfrm>
          <a:prstGeom prst="rect">
            <a:avLst/>
          </a:prstGeom>
        </p:spPr>
      </p:pic>
      <p:pic>
        <p:nvPicPr>
          <p:cNvPr id="10" name="Picture 9" descr="Untitled 5.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939" y="4857243"/>
            <a:ext cx="4294416" cy="1062868"/>
          </a:xfrm>
          <a:prstGeom prst="rect">
            <a:avLst/>
          </a:prstGeom>
        </p:spPr>
      </p:pic>
      <p:pic>
        <p:nvPicPr>
          <p:cNvPr id="11" name="Picture 10" descr="Untitled 6.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8831" y="4250427"/>
            <a:ext cx="4294417" cy="1342005"/>
          </a:xfrm>
          <a:prstGeom prst="rect">
            <a:avLst/>
          </a:prstGeom>
        </p:spPr>
      </p:pic>
      <p:sp>
        <p:nvSpPr>
          <p:cNvPr id="15" name="Rectangle 14"/>
          <p:cNvSpPr/>
          <p:nvPr/>
        </p:nvSpPr>
        <p:spPr>
          <a:xfrm>
            <a:off x="186834" y="5985344"/>
            <a:ext cx="8676837" cy="584776"/>
          </a:xfrm>
          <a:prstGeom prst="rect">
            <a:avLst/>
          </a:prstGeom>
        </p:spPr>
        <p:txBody>
          <a:bodyPr wrap="square">
            <a:spAutoFit/>
          </a:bodyPr>
          <a:lstStyle/>
          <a:p>
            <a:pPr>
              <a:tabLst>
                <a:tab pos="7532688" algn="l"/>
              </a:tabLst>
            </a:pPr>
            <a:r>
              <a:rPr lang="en-US" sz="3200" dirty="0" smtClean="0"/>
              <a:t>Movement	Place</a:t>
            </a:r>
            <a:endParaRPr lang="en-US" sz="3200" dirty="0"/>
          </a:p>
        </p:txBody>
      </p:sp>
      <p:sp>
        <p:nvSpPr>
          <p:cNvPr id="16" name="Left-Right Arrow 15"/>
          <p:cNvSpPr/>
          <p:nvPr/>
        </p:nvSpPr>
        <p:spPr>
          <a:xfrm>
            <a:off x="2418458" y="6085488"/>
            <a:ext cx="5091610"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86093" y="215799"/>
            <a:ext cx="6190592" cy="923330"/>
          </a:xfrm>
          <a:prstGeom prst="rect">
            <a:avLst/>
          </a:prstGeom>
          <a:noFill/>
        </p:spPr>
        <p:txBody>
          <a:bodyPr wrap="none" rtlCol="0">
            <a:spAutoFit/>
          </a:bodyPr>
          <a:lstStyle/>
          <a:p>
            <a:r>
              <a:rPr lang="en-US" sz="5400" dirty="0" smtClean="0"/>
              <a:t>What are streets for?</a:t>
            </a:r>
            <a:endParaRPr lang="en-US" sz="5400" dirty="0"/>
          </a:p>
        </p:txBody>
      </p:sp>
      <p:sp>
        <p:nvSpPr>
          <p:cNvPr id="18" name="Rectangle 17"/>
          <p:cNvSpPr/>
          <p:nvPr/>
        </p:nvSpPr>
        <p:spPr>
          <a:xfrm>
            <a:off x="4572000" y="5622822"/>
            <a:ext cx="4572000" cy="307777"/>
          </a:xfrm>
          <a:prstGeom prst="rect">
            <a:avLst/>
          </a:prstGeom>
        </p:spPr>
        <p:txBody>
          <a:bodyPr>
            <a:spAutoFit/>
          </a:bodyPr>
          <a:lstStyle/>
          <a:p>
            <a:r>
              <a:rPr lang="en-US" sz="1400" dirty="0"/>
              <a:t>http://</a:t>
            </a:r>
            <a:r>
              <a:rPr lang="en-US" sz="1400" dirty="0" err="1"/>
              <a:t>content.tfl.gov.uk</a:t>
            </a:r>
            <a:r>
              <a:rPr lang="en-US" sz="1400" dirty="0"/>
              <a:t>/streetscape-</a:t>
            </a:r>
            <a:r>
              <a:rPr lang="en-US" sz="1400" dirty="0" err="1"/>
              <a:t>guidance.pdf</a:t>
            </a:r>
            <a:endParaRPr lang="en-US" sz="1400" dirty="0"/>
          </a:p>
        </p:txBody>
      </p:sp>
      <p:sp>
        <p:nvSpPr>
          <p:cNvPr id="19" name="Rectangle 18"/>
          <p:cNvSpPr/>
          <p:nvPr/>
        </p:nvSpPr>
        <p:spPr>
          <a:xfrm>
            <a:off x="6546677" y="306668"/>
            <a:ext cx="2393627" cy="646331"/>
          </a:xfrm>
          <a:prstGeom prst="rect">
            <a:avLst/>
          </a:prstGeom>
        </p:spPr>
        <p:txBody>
          <a:bodyPr wrap="square">
            <a:spAutoFit/>
          </a:bodyPr>
          <a:lstStyle/>
          <a:p>
            <a:pPr algn="r"/>
            <a:r>
              <a:rPr lang="en-US" dirty="0" smtClean="0"/>
              <a:t>Six Roles for Streets by</a:t>
            </a:r>
          </a:p>
          <a:p>
            <a:pPr algn="r"/>
            <a:r>
              <a:rPr lang="en-US" dirty="0" smtClean="0"/>
              <a:t>Transport for London</a:t>
            </a:r>
            <a:endParaRPr lang="en-US" dirty="0"/>
          </a:p>
        </p:txBody>
      </p:sp>
      <p:sp>
        <p:nvSpPr>
          <p:cNvPr id="2" name="TextBox 1"/>
          <p:cNvSpPr txBox="1"/>
          <p:nvPr/>
        </p:nvSpPr>
        <p:spPr>
          <a:xfrm>
            <a:off x="0" y="0"/>
            <a:ext cx="1763073" cy="369332"/>
          </a:xfrm>
          <a:prstGeom prst="rect">
            <a:avLst/>
          </a:prstGeom>
          <a:noFill/>
        </p:spPr>
        <p:txBody>
          <a:bodyPr wrap="none" rtlCol="0">
            <a:spAutoFit/>
          </a:bodyPr>
          <a:lstStyle/>
          <a:p>
            <a:r>
              <a:rPr lang="en-US" dirty="0" smtClean="0"/>
              <a:t>REQUIREMENT 1</a:t>
            </a:r>
            <a:endParaRPr lang="en-US" dirty="0"/>
          </a:p>
        </p:txBody>
      </p:sp>
      <p:sp>
        <p:nvSpPr>
          <p:cNvPr id="3" name="TextBox 2"/>
          <p:cNvSpPr txBox="1"/>
          <p:nvPr/>
        </p:nvSpPr>
        <p:spPr>
          <a:xfrm>
            <a:off x="6453321" y="3450943"/>
            <a:ext cx="757361" cy="241980"/>
          </a:xfrm>
          <a:prstGeom prst="rect">
            <a:avLst/>
          </a:prstGeom>
          <a:solidFill>
            <a:schemeClr val="bg2">
              <a:lumMod val="75000"/>
            </a:schemeClr>
          </a:solidFill>
        </p:spPr>
        <p:txBody>
          <a:bodyPr wrap="none" lIns="36000" tIns="36000" rIns="36000" bIns="36000" rtlCol="0">
            <a:spAutoFit/>
          </a:bodyPr>
          <a:lstStyle/>
          <a:p>
            <a:r>
              <a:rPr lang="en-US" sz="1100" dirty="0" smtClean="0"/>
              <a:t>Newcastle’s</a:t>
            </a:r>
            <a:endParaRPr lang="en-US" sz="1100" dirty="0"/>
          </a:p>
        </p:txBody>
      </p:sp>
      <p:sp>
        <p:nvSpPr>
          <p:cNvPr id="20" name="TextBox 19"/>
          <p:cNvSpPr txBox="1"/>
          <p:nvPr/>
        </p:nvSpPr>
        <p:spPr>
          <a:xfrm>
            <a:off x="950972" y="4296547"/>
            <a:ext cx="666991" cy="241980"/>
          </a:xfrm>
          <a:prstGeom prst="rect">
            <a:avLst/>
          </a:prstGeom>
          <a:solidFill>
            <a:schemeClr val="bg2">
              <a:lumMod val="75000"/>
            </a:schemeClr>
          </a:solidFill>
        </p:spPr>
        <p:txBody>
          <a:bodyPr wrap="none" lIns="36000" tIns="36000" rIns="36000" bIns="36000" rtlCol="0">
            <a:spAutoFit/>
          </a:bodyPr>
          <a:lstStyle/>
          <a:p>
            <a:r>
              <a:rPr lang="en-US" sz="1100" dirty="0" smtClean="0"/>
              <a:t>Newcastle</a:t>
            </a:r>
            <a:endParaRPr lang="en-US" sz="1100" dirty="0"/>
          </a:p>
        </p:txBody>
      </p:sp>
      <p:sp>
        <p:nvSpPr>
          <p:cNvPr id="21" name="TextBox 20"/>
          <p:cNvSpPr txBox="1"/>
          <p:nvPr/>
        </p:nvSpPr>
        <p:spPr>
          <a:xfrm>
            <a:off x="720500" y="6598158"/>
            <a:ext cx="7668836" cy="276999"/>
          </a:xfrm>
          <a:prstGeom prst="rect">
            <a:avLst/>
          </a:prstGeom>
          <a:noFill/>
        </p:spPr>
        <p:txBody>
          <a:bodyPr wrap="none" rtlCol="0">
            <a:spAutoFit/>
          </a:bodyPr>
          <a:lstStyle/>
          <a:p>
            <a:r>
              <a:rPr lang="en-US" sz="1200" dirty="0" smtClean="0">
                <a:hlinkClick r:id="rId8"/>
              </a:rPr>
              <a:t>www.spaceforgosforth.com</a:t>
            </a:r>
            <a:r>
              <a:rPr lang="en-US" sz="1200" dirty="0" smtClean="0"/>
              <a:t>           </a:t>
            </a:r>
            <a:r>
              <a:rPr lang="en-US" sz="1200" dirty="0">
                <a:hlinkClick r:id="rId9"/>
              </a:rPr>
              <a:t>www.facebook.com/groups/space.gosforth</a:t>
            </a:r>
            <a:r>
              <a:rPr lang="en-US" sz="1200" dirty="0" smtClean="0">
                <a:hlinkClick r:id="rId9"/>
              </a:rPr>
              <a:t>/</a:t>
            </a:r>
            <a:r>
              <a:rPr lang="en-US" sz="1200" dirty="0" smtClean="0"/>
              <a:t>             </a:t>
            </a:r>
            <a:r>
              <a:rPr lang="en-US" sz="1200" dirty="0" smtClean="0">
                <a:hlinkClick r:id="rId10"/>
              </a:rPr>
              <a:t>www.twitter.com</a:t>
            </a:r>
            <a:r>
              <a:rPr lang="en-US" sz="1200" dirty="0">
                <a:hlinkClick r:id="rId10"/>
              </a:rPr>
              <a:t>/</a:t>
            </a:r>
            <a:r>
              <a:rPr lang="en-US" sz="1200" dirty="0" smtClean="0">
                <a:hlinkClick r:id="rId10"/>
              </a:rPr>
              <a:t>space4gosforth</a:t>
            </a:r>
            <a:r>
              <a:rPr lang="en-US" sz="1200" dirty="0" smtClean="0"/>
              <a:t>    </a:t>
            </a:r>
            <a:endParaRPr lang="en-US" sz="1200" dirty="0"/>
          </a:p>
        </p:txBody>
      </p:sp>
      <p:pic>
        <p:nvPicPr>
          <p:cNvPr id="22" name="Picture 21" descr="SPACE_Ppt_Footer.png"/>
          <p:cNvPicPr>
            <a:picLocks noChangeAspect="1"/>
          </p:cNvPicPr>
          <p:nvPr/>
        </p:nvPicPr>
        <p:blipFill rotWithShape="1">
          <a:blip r:embed="rId11">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536598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5772150"/>
          </a:xfrm>
          <a:prstGeom prst="rect">
            <a:avLst/>
          </a:prstGeom>
        </p:spPr>
      </p:pic>
      <p:sp>
        <p:nvSpPr>
          <p:cNvPr id="3" name="TextBox 2"/>
          <p:cNvSpPr txBox="1"/>
          <p:nvPr/>
        </p:nvSpPr>
        <p:spPr>
          <a:xfrm>
            <a:off x="149162" y="241012"/>
            <a:ext cx="3569006" cy="584776"/>
          </a:xfrm>
          <a:prstGeom prst="rect">
            <a:avLst/>
          </a:prstGeom>
          <a:solidFill>
            <a:schemeClr val="tx1">
              <a:lumMod val="75000"/>
              <a:lumOff val="25000"/>
            </a:schemeClr>
          </a:solidFill>
        </p:spPr>
        <p:txBody>
          <a:bodyPr wrap="none" rtlCol="0">
            <a:spAutoFit/>
          </a:bodyPr>
          <a:lstStyle/>
          <a:p>
            <a:r>
              <a:rPr lang="en-US" sz="3200" dirty="0" err="1" smtClean="0">
                <a:solidFill>
                  <a:schemeClr val="accent1">
                    <a:lumMod val="40000"/>
                    <a:lumOff val="60000"/>
                  </a:schemeClr>
                </a:solidFill>
              </a:rPr>
              <a:t>Jesmond</a:t>
            </a:r>
            <a:r>
              <a:rPr lang="en-US" sz="3200" dirty="0" smtClean="0">
                <a:solidFill>
                  <a:schemeClr val="accent1">
                    <a:lumMod val="40000"/>
                    <a:lumOff val="60000"/>
                  </a:schemeClr>
                </a:solidFill>
              </a:rPr>
              <a:t> Dene Road</a:t>
            </a:r>
          </a:p>
        </p:txBody>
      </p:sp>
      <p:sp>
        <p:nvSpPr>
          <p:cNvPr id="4" name="Hexagon 3"/>
          <p:cNvSpPr/>
          <p:nvPr/>
        </p:nvSpPr>
        <p:spPr>
          <a:xfrm>
            <a:off x="149162" y="1123316"/>
            <a:ext cx="2795747"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Existing Traffic Issues not addressed</a:t>
            </a:r>
            <a:endParaRPr lang="en-US" dirty="0"/>
          </a:p>
        </p:txBody>
      </p:sp>
      <p:sp>
        <p:nvSpPr>
          <p:cNvPr id="5" name="Hexagon 4"/>
          <p:cNvSpPr/>
          <p:nvPr/>
        </p:nvSpPr>
        <p:spPr>
          <a:xfrm>
            <a:off x="7225428" y="2717050"/>
            <a:ext cx="1762567"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 safe cycle routes</a:t>
            </a:r>
            <a:endParaRPr lang="en-US" dirty="0"/>
          </a:p>
        </p:txBody>
      </p:sp>
      <p:sp>
        <p:nvSpPr>
          <p:cNvPr id="6" name="Hexagon 5"/>
          <p:cNvSpPr/>
          <p:nvPr/>
        </p:nvSpPr>
        <p:spPr>
          <a:xfrm>
            <a:off x="5921794" y="5180883"/>
            <a:ext cx="3066201"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Poor linkage between Gosforth and </a:t>
            </a:r>
            <a:r>
              <a:rPr lang="en-US" dirty="0" err="1" smtClean="0"/>
              <a:t>Jesmond</a:t>
            </a:r>
            <a:endParaRPr lang="en-US" dirty="0"/>
          </a:p>
        </p:txBody>
      </p:sp>
      <p:sp>
        <p:nvSpPr>
          <p:cNvPr id="7" name="TextBox 6"/>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8" name="Picture 7"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7502558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mond Dene Road.jpg"/>
          <p:cNvPicPr>
            <a:picLocks noChangeAspect="1"/>
          </p:cNvPicPr>
          <p:nvPr/>
        </p:nvPicPr>
        <p:blipFill rotWithShape="1">
          <a:blip r:embed="rId2">
            <a:extLst>
              <a:ext uri="{28A0092B-C50C-407E-A947-70E740481C1C}">
                <a14:useLocalDpi xmlns:a14="http://schemas.microsoft.com/office/drawing/2010/main" val="0"/>
              </a:ext>
            </a:extLst>
          </a:blip>
          <a:srcRect l="1402" t="1734" r="1022" b="1716"/>
          <a:stretch/>
        </p:blipFill>
        <p:spPr>
          <a:xfrm>
            <a:off x="0" y="875897"/>
            <a:ext cx="9144000" cy="5113049"/>
          </a:xfrm>
          <a:prstGeom prst="rect">
            <a:avLst/>
          </a:prstGeom>
        </p:spPr>
      </p:pic>
      <p:sp>
        <p:nvSpPr>
          <p:cNvPr id="5" name="Up Arrow 4"/>
          <p:cNvSpPr/>
          <p:nvPr/>
        </p:nvSpPr>
        <p:spPr>
          <a:xfrm>
            <a:off x="4061567" y="5091145"/>
            <a:ext cx="996234" cy="150407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65688" y="4171457"/>
            <a:ext cx="3076281" cy="2441493"/>
          </a:xfrm>
          <a:prstGeom prst="rect">
            <a:avLst/>
          </a:prstGeom>
        </p:spPr>
      </p:pic>
      <p:sp>
        <p:nvSpPr>
          <p:cNvPr id="12" name="TextBox 11"/>
          <p:cNvSpPr txBox="1"/>
          <p:nvPr/>
        </p:nvSpPr>
        <p:spPr>
          <a:xfrm>
            <a:off x="171057" y="181775"/>
            <a:ext cx="3569006" cy="584776"/>
          </a:xfrm>
          <a:prstGeom prst="rect">
            <a:avLst/>
          </a:prstGeom>
          <a:solidFill>
            <a:schemeClr val="tx1">
              <a:lumMod val="75000"/>
              <a:lumOff val="25000"/>
            </a:schemeClr>
          </a:solidFill>
        </p:spPr>
        <p:txBody>
          <a:bodyPr wrap="none" rtlCol="0">
            <a:spAutoFit/>
          </a:bodyPr>
          <a:lstStyle/>
          <a:p>
            <a:r>
              <a:rPr lang="en-US" sz="3200" dirty="0" err="1" smtClean="0">
                <a:solidFill>
                  <a:schemeClr val="accent1">
                    <a:lumMod val="40000"/>
                    <a:lumOff val="60000"/>
                  </a:schemeClr>
                </a:solidFill>
              </a:rPr>
              <a:t>Jesmond</a:t>
            </a:r>
            <a:r>
              <a:rPr lang="en-US" sz="3200" dirty="0" smtClean="0">
                <a:solidFill>
                  <a:schemeClr val="accent1">
                    <a:lumMod val="40000"/>
                    <a:lumOff val="60000"/>
                  </a:schemeClr>
                </a:solidFill>
              </a:rPr>
              <a:t> Dene Road</a:t>
            </a:r>
          </a:p>
        </p:txBody>
      </p:sp>
      <p:sp>
        <p:nvSpPr>
          <p:cNvPr id="14" name="TextBox 13"/>
          <p:cNvSpPr txBox="1"/>
          <p:nvPr/>
        </p:nvSpPr>
        <p:spPr>
          <a:xfrm>
            <a:off x="5414055" y="5940868"/>
            <a:ext cx="3729945" cy="646331"/>
          </a:xfrm>
          <a:prstGeom prst="rect">
            <a:avLst/>
          </a:prstGeom>
          <a:noFill/>
        </p:spPr>
        <p:txBody>
          <a:bodyPr wrap="none" rtlCol="0">
            <a:spAutoFit/>
          </a:bodyPr>
          <a:lstStyle/>
          <a:p>
            <a:pPr algn="r"/>
            <a:r>
              <a:rPr lang="en-US" dirty="0" smtClean="0"/>
              <a:t>There is space here for</a:t>
            </a:r>
          </a:p>
          <a:p>
            <a:pPr algn="r"/>
            <a:r>
              <a:rPr lang="en-US" dirty="0" smtClean="0"/>
              <a:t>2 traffic lanes, parking and cycle lanes</a:t>
            </a:r>
            <a:endParaRPr lang="en-US" dirty="0"/>
          </a:p>
        </p:txBody>
      </p:sp>
      <p:sp>
        <p:nvSpPr>
          <p:cNvPr id="7" name="TextBox 6"/>
          <p:cNvSpPr txBox="1"/>
          <p:nvPr/>
        </p:nvSpPr>
        <p:spPr>
          <a:xfrm>
            <a:off x="720500" y="6598158"/>
            <a:ext cx="7668836" cy="276999"/>
          </a:xfrm>
          <a:prstGeom prst="rect">
            <a:avLst/>
          </a:prstGeom>
          <a:noFill/>
        </p:spPr>
        <p:txBody>
          <a:bodyPr wrap="none" rtlCol="0">
            <a:spAutoFit/>
          </a:bodyPr>
          <a:lstStyle/>
          <a:p>
            <a:r>
              <a:rPr lang="en-US" sz="1200" dirty="0" smtClean="0">
                <a:hlinkClick r:id="rId4"/>
              </a:rPr>
              <a:t>www.spaceforgosforth.com</a:t>
            </a:r>
            <a:r>
              <a:rPr lang="en-US" sz="1200" dirty="0" smtClean="0"/>
              <a:t>           </a:t>
            </a:r>
            <a:r>
              <a:rPr lang="en-US" sz="1200" dirty="0">
                <a:hlinkClick r:id="rId5"/>
              </a:rPr>
              <a:t>www.facebook.com/groups/space.gosforth</a:t>
            </a:r>
            <a:r>
              <a:rPr lang="en-US" sz="1200" dirty="0" smtClean="0">
                <a:hlinkClick r:id="rId5"/>
              </a:rPr>
              <a:t>/</a:t>
            </a:r>
            <a:r>
              <a:rPr lang="en-US" sz="1200" dirty="0" smtClean="0"/>
              <a:t>             </a:t>
            </a:r>
            <a:r>
              <a:rPr lang="en-US" sz="1200" dirty="0" smtClean="0">
                <a:hlinkClick r:id="rId6"/>
              </a:rPr>
              <a:t>www.twitter.com</a:t>
            </a:r>
            <a:r>
              <a:rPr lang="en-US" sz="1200" dirty="0">
                <a:hlinkClick r:id="rId6"/>
              </a:rPr>
              <a:t>/</a:t>
            </a:r>
            <a:r>
              <a:rPr lang="en-US" sz="1200" dirty="0" smtClean="0">
                <a:hlinkClick r:id="rId6"/>
              </a:rPr>
              <a:t>space4gosforth</a:t>
            </a:r>
            <a:r>
              <a:rPr lang="en-US" sz="1200" dirty="0" smtClean="0"/>
              <a:t>    </a:t>
            </a:r>
            <a:endParaRPr lang="en-US" sz="1200" dirty="0"/>
          </a:p>
        </p:txBody>
      </p:sp>
      <p:pic>
        <p:nvPicPr>
          <p:cNvPr id="8" name="Picture 7" descr="SPACE_Ppt_Footer.png"/>
          <p:cNvPicPr>
            <a:picLocks noChangeAspect="1"/>
          </p:cNvPicPr>
          <p:nvPr/>
        </p:nvPicPr>
        <p:blipFill rotWithShape="1">
          <a:blip r:embed="rId7">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554148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WestJesmond.jpg"/>
          <p:cNvPicPr>
            <a:picLocks noChangeAspect="1"/>
          </p:cNvPicPr>
          <p:nvPr/>
        </p:nvPicPr>
        <p:blipFill rotWithShape="1">
          <a:blip r:embed="rId2">
            <a:extLst>
              <a:ext uri="{28A0092B-C50C-407E-A947-70E740481C1C}">
                <a14:useLocalDpi xmlns:a14="http://schemas.microsoft.com/office/drawing/2010/main" val="0"/>
              </a:ext>
            </a:extLst>
          </a:blip>
          <a:srcRect l="21405" t="25642" r="14409"/>
          <a:stretch/>
        </p:blipFill>
        <p:spPr>
          <a:xfrm>
            <a:off x="0" y="0"/>
            <a:ext cx="9144001" cy="6858001"/>
          </a:xfrm>
          <a:prstGeom prst="rect">
            <a:avLst/>
          </a:prstGeom>
        </p:spPr>
      </p:pic>
      <p:sp>
        <p:nvSpPr>
          <p:cNvPr id="3" name="TextBox 2"/>
          <p:cNvSpPr txBox="1"/>
          <p:nvPr/>
        </p:nvSpPr>
        <p:spPr>
          <a:xfrm>
            <a:off x="4490924" y="5266331"/>
            <a:ext cx="4562765" cy="830997"/>
          </a:xfrm>
          <a:prstGeom prst="rect">
            <a:avLst/>
          </a:prstGeom>
          <a:solidFill>
            <a:schemeClr val="tx1">
              <a:lumMod val="65000"/>
              <a:lumOff val="35000"/>
            </a:schemeClr>
          </a:solidFill>
        </p:spPr>
        <p:txBody>
          <a:bodyPr wrap="square" rtlCol="0">
            <a:spAutoFit/>
          </a:bodyPr>
          <a:lstStyle/>
          <a:p>
            <a:r>
              <a:rPr lang="en-US" sz="2400" dirty="0" smtClean="0">
                <a:solidFill>
                  <a:schemeClr val="bg1"/>
                </a:solidFill>
              </a:rPr>
              <a:t>Options for High West </a:t>
            </a:r>
            <a:r>
              <a:rPr lang="en-US" sz="2400" dirty="0" err="1" smtClean="0">
                <a:solidFill>
                  <a:schemeClr val="bg1"/>
                </a:solidFill>
              </a:rPr>
              <a:t>Jesmond</a:t>
            </a:r>
            <a:endParaRPr lang="en-US" sz="2400" dirty="0" smtClean="0">
              <a:solidFill>
                <a:schemeClr val="bg1"/>
              </a:solidFill>
            </a:endParaRPr>
          </a:p>
          <a:p>
            <a:pPr marL="457200" indent="-457200">
              <a:buAutoNum type="arabicPeriod"/>
            </a:pPr>
            <a:r>
              <a:rPr lang="en-US" sz="2400" dirty="0" smtClean="0">
                <a:solidFill>
                  <a:schemeClr val="bg1"/>
                </a:solidFill>
              </a:rPr>
              <a:t>Leave as-is with traffic calming</a:t>
            </a:r>
          </a:p>
        </p:txBody>
      </p:sp>
      <p:sp>
        <p:nvSpPr>
          <p:cNvPr id="4" name="TextBox 3"/>
          <p:cNvSpPr txBox="1"/>
          <p:nvPr/>
        </p:nvSpPr>
        <p:spPr>
          <a:xfrm>
            <a:off x="272824" y="228159"/>
            <a:ext cx="3043439" cy="523220"/>
          </a:xfrm>
          <a:prstGeom prst="rect">
            <a:avLst/>
          </a:prstGeom>
          <a:solidFill>
            <a:schemeClr val="tx1">
              <a:lumMod val="65000"/>
              <a:lumOff val="35000"/>
            </a:schemeClr>
          </a:solidFill>
        </p:spPr>
        <p:txBody>
          <a:bodyPr wrap="square" rtlCol="0">
            <a:spAutoFit/>
          </a:bodyPr>
          <a:lstStyle/>
          <a:p>
            <a:r>
              <a:rPr lang="en-US" sz="2800" dirty="0" smtClean="0">
                <a:solidFill>
                  <a:schemeClr val="bg1"/>
                </a:solidFill>
              </a:rPr>
              <a:t>High West </a:t>
            </a:r>
            <a:r>
              <a:rPr lang="en-US" sz="2800" dirty="0" err="1" smtClean="0">
                <a:solidFill>
                  <a:schemeClr val="bg1"/>
                </a:solidFill>
              </a:rPr>
              <a:t>Jesmond</a:t>
            </a:r>
            <a:endParaRPr lang="en-US" sz="2800" dirty="0">
              <a:solidFill>
                <a:schemeClr val="bg1"/>
              </a:solidFill>
            </a:endParaRPr>
          </a:p>
        </p:txBody>
      </p:sp>
      <p:sp>
        <p:nvSpPr>
          <p:cNvPr id="11" name="TextBox 10"/>
          <p:cNvSpPr txBox="1"/>
          <p:nvPr/>
        </p:nvSpPr>
        <p:spPr>
          <a:xfrm>
            <a:off x="5495705" y="1510908"/>
            <a:ext cx="3284293" cy="1200328"/>
          </a:xfrm>
          <a:prstGeom prst="rect">
            <a:avLst/>
          </a:prstGeom>
          <a:solidFill>
            <a:schemeClr val="tx1">
              <a:lumMod val="65000"/>
              <a:lumOff val="35000"/>
            </a:schemeClr>
          </a:solidFill>
        </p:spPr>
        <p:txBody>
          <a:bodyPr wrap="square" rtlCol="0">
            <a:spAutoFit/>
          </a:bodyPr>
          <a:lstStyle/>
          <a:p>
            <a:r>
              <a:rPr lang="en-US" sz="2400" u="sng" dirty="0" smtClean="0">
                <a:solidFill>
                  <a:schemeClr val="bg1"/>
                </a:solidFill>
              </a:rPr>
              <a:t>Idea: </a:t>
            </a:r>
            <a:r>
              <a:rPr lang="en-US" sz="2400" dirty="0" smtClean="0">
                <a:solidFill>
                  <a:schemeClr val="bg1"/>
                </a:solidFill>
              </a:rPr>
              <a:t>Reduce the volume of exiting traffic rather than banning turns</a:t>
            </a:r>
          </a:p>
        </p:txBody>
      </p:sp>
      <p:cxnSp>
        <p:nvCxnSpPr>
          <p:cNvPr id="13" name="Straight Arrow Connector 12"/>
          <p:cNvCxnSpPr/>
          <p:nvPr/>
        </p:nvCxnSpPr>
        <p:spPr>
          <a:xfrm flipH="1">
            <a:off x="4816953" y="2745846"/>
            <a:ext cx="1127605" cy="2148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820720" y="2745846"/>
            <a:ext cx="2123838" cy="2881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025325" y="3673987"/>
            <a:ext cx="2132089" cy="1200329"/>
          </a:xfrm>
          <a:prstGeom prst="rect">
            <a:avLst/>
          </a:prstGeom>
          <a:solidFill>
            <a:srgbClr val="595959"/>
          </a:solidFill>
          <a:ln>
            <a:solidFill>
              <a:srgbClr val="FFFF00"/>
            </a:solidFill>
          </a:ln>
        </p:spPr>
        <p:txBody>
          <a:bodyPr wrap="none" rtlCol="0">
            <a:spAutoFit/>
          </a:bodyPr>
          <a:lstStyle/>
          <a:p>
            <a:r>
              <a:rPr lang="en-US" dirty="0" smtClean="0">
                <a:solidFill>
                  <a:srgbClr val="FFFFFF"/>
                </a:solidFill>
              </a:rPr>
              <a:t>Two-way cycle track </a:t>
            </a:r>
          </a:p>
          <a:p>
            <a:r>
              <a:rPr lang="en-US" dirty="0">
                <a:solidFill>
                  <a:srgbClr val="FFFFFF"/>
                </a:solidFill>
              </a:rPr>
              <a:t>s</a:t>
            </a:r>
            <a:r>
              <a:rPr lang="en-US" dirty="0" smtClean="0">
                <a:solidFill>
                  <a:srgbClr val="FFFFFF"/>
                </a:solidFill>
              </a:rPr>
              <a:t>eparate from traffic</a:t>
            </a:r>
          </a:p>
          <a:p>
            <a:r>
              <a:rPr lang="en-US" dirty="0" smtClean="0">
                <a:solidFill>
                  <a:srgbClr val="FFFFFF"/>
                </a:solidFill>
              </a:rPr>
              <a:t>connects routes and</a:t>
            </a:r>
          </a:p>
          <a:p>
            <a:r>
              <a:rPr lang="en-US" dirty="0" smtClean="0">
                <a:solidFill>
                  <a:srgbClr val="FFFFFF"/>
                </a:solidFill>
              </a:rPr>
              <a:t>helps cycles to cross</a:t>
            </a:r>
            <a:endParaRPr lang="en-US" dirty="0">
              <a:solidFill>
                <a:srgbClr val="FFFFFF"/>
              </a:solidFill>
            </a:endParaRPr>
          </a:p>
        </p:txBody>
      </p:sp>
      <p:cxnSp>
        <p:nvCxnSpPr>
          <p:cNvPr id="19" name="Straight Arrow Connector 18"/>
          <p:cNvCxnSpPr/>
          <p:nvPr/>
        </p:nvCxnSpPr>
        <p:spPr>
          <a:xfrm flipV="1">
            <a:off x="6798119" y="3423980"/>
            <a:ext cx="218953" cy="159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5495705" y="5019882"/>
            <a:ext cx="13024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12" name="Picture 11"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785344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WestJesmond.jpg"/>
          <p:cNvPicPr>
            <a:picLocks noChangeAspect="1"/>
          </p:cNvPicPr>
          <p:nvPr/>
        </p:nvPicPr>
        <p:blipFill rotWithShape="1">
          <a:blip r:embed="rId2">
            <a:extLst>
              <a:ext uri="{28A0092B-C50C-407E-A947-70E740481C1C}">
                <a14:useLocalDpi xmlns:a14="http://schemas.microsoft.com/office/drawing/2010/main" val="0"/>
              </a:ext>
            </a:extLst>
          </a:blip>
          <a:srcRect l="21405" t="25642" r="14409"/>
          <a:stretch/>
        </p:blipFill>
        <p:spPr>
          <a:xfrm>
            <a:off x="0" y="0"/>
            <a:ext cx="9144001" cy="6858001"/>
          </a:xfrm>
          <a:prstGeom prst="rect">
            <a:avLst/>
          </a:prstGeom>
        </p:spPr>
      </p:pic>
      <p:sp>
        <p:nvSpPr>
          <p:cNvPr id="3" name="TextBox 2"/>
          <p:cNvSpPr txBox="1"/>
          <p:nvPr/>
        </p:nvSpPr>
        <p:spPr>
          <a:xfrm>
            <a:off x="4490924" y="5266331"/>
            <a:ext cx="4562765" cy="1200328"/>
          </a:xfrm>
          <a:prstGeom prst="rect">
            <a:avLst/>
          </a:prstGeom>
          <a:solidFill>
            <a:schemeClr val="tx1">
              <a:lumMod val="65000"/>
              <a:lumOff val="35000"/>
            </a:schemeClr>
          </a:solidFill>
        </p:spPr>
        <p:txBody>
          <a:bodyPr wrap="square" rtlCol="0">
            <a:spAutoFit/>
          </a:bodyPr>
          <a:lstStyle/>
          <a:p>
            <a:r>
              <a:rPr lang="en-US" sz="2400" dirty="0" smtClean="0">
                <a:solidFill>
                  <a:schemeClr val="bg1"/>
                </a:solidFill>
              </a:rPr>
              <a:t>Options for High West </a:t>
            </a:r>
            <a:r>
              <a:rPr lang="en-US" sz="2400" dirty="0" err="1" smtClean="0">
                <a:solidFill>
                  <a:schemeClr val="bg1"/>
                </a:solidFill>
              </a:rPr>
              <a:t>Jesmond</a:t>
            </a:r>
            <a:endParaRPr lang="en-US" sz="2400" dirty="0" smtClean="0">
              <a:solidFill>
                <a:schemeClr val="bg1"/>
              </a:solidFill>
            </a:endParaRPr>
          </a:p>
          <a:p>
            <a:pPr marL="457200" indent="-457200">
              <a:buAutoNum type="arabicPeriod"/>
            </a:pPr>
            <a:r>
              <a:rPr lang="en-US" sz="2400" dirty="0" smtClean="0">
                <a:solidFill>
                  <a:schemeClr val="bg1"/>
                </a:solidFill>
              </a:rPr>
              <a:t>Leave as-is with traffic calming</a:t>
            </a:r>
          </a:p>
          <a:p>
            <a:pPr marL="457200" indent="-457200">
              <a:buAutoNum type="arabicPeriod"/>
            </a:pPr>
            <a:r>
              <a:rPr lang="en-US" sz="2400" dirty="0" smtClean="0">
                <a:solidFill>
                  <a:schemeClr val="bg1"/>
                </a:solidFill>
              </a:rPr>
              <a:t>Remove through traffic</a:t>
            </a:r>
          </a:p>
        </p:txBody>
      </p:sp>
      <p:sp>
        <p:nvSpPr>
          <p:cNvPr id="4" name="TextBox 3"/>
          <p:cNvSpPr txBox="1"/>
          <p:nvPr/>
        </p:nvSpPr>
        <p:spPr>
          <a:xfrm>
            <a:off x="272824" y="228159"/>
            <a:ext cx="3043439" cy="523220"/>
          </a:xfrm>
          <a:prstGeom prst="rect">
            <a:avLst/>
          </a:prstGeom>
          <a:solidFill>
            <a:schemeClr val="tx1">
              <a:lumMod val="65000"/>
              <a:lumOff val="35000"/>
            </a:schemeClr>
          </a:solidFill>
        </p:spPr>
        <p:txBody>
          <a:bodyPr wrap="square" rtlCol="0">
            <a:spAutoFit/>
          </a:bodyPr>
          <a:lstStyle/>
          <a:p>
            <a:r>
              <a:rPr lang="en-US" sz="2800" dirty="0" smtClean="0">
                <a:solidFill>
                  <a:schemeClr val="bg1"/>
                </a:solidFill>
              </a:rPr>
              <a:t>High West </a:t>
            </a:r>
            <a:r>
              <a:rPr lang="en-US" sz="2800" dirty="0" err="1" smtClean="0">
                <a:solidFill>
                  <a:schemeClr val="bg1"/>
                </a:solidFill>
              </a:rPr>
              <a:t>Jesmond</a:t>
            </a:r>
            <a:endParaRPr lang="en-US" sz="2800" dirty="0">
              <a:solidFill>
                <a:schemeClr val="bg1"/>
              </a:solidFill>
            </a:endParaRPr>
          </a:p>
        </p:txBody>
      </p:sp>
      <p:pic>
        <p:nvPicPr>
          <p:cNvPr id="9" name="Picture 8"/>
          <p:cNvPicPr>
            <a:picLocks noChangeAspect="1"/>
          </p:cNvPicPr>
          <p:nvPr/>
        </p:nvPicPr>
        <p:blipFill>
          <a:blip r:embed="rId3"/>
          <a:stretch>
            <a:fillRect/>
          </a:stretch>
        </p:blipFill>
        <p:spPr>
          <a:xfrm>
            <a:off x="1283267" y="2745846"/>
            <a:ext cx="402667" cy="402667"/>
          </a:xfrm>
          <a:prstGeom prst="rect">
            <a:avLst/>
          </a:prstGeom>
        </p:spPr>
      </p:pic>
      <p:pic>
        <p:nvPicPr>
          <p:cNvPr id="10" name="Picture 9"/>
          <p:cNvPicPr>
            <a:picLocks noChangeAspect="1"/>
          </p:cNvPicPr>
          <p:nvPr/>
        </p:nvPicPr>
        <p:blipFill>
          <a:blip r:embed="rId3"/>
          <a:stretch>
            <a:fillRect/>
          </a:stretch>
        </p:blipFill>
        <p:spPr>
          <a:xfrm>
            <a:off x="4381443" y="1486744"/>
            <a:ext cx="435510" cy="435510"/>
          </a:xfrm>
          <a:prstGeom prst="rect">
            <a:avLst/>
          </a:prstGeom>
        </p:spPr>
      </p:pic>
      <p:sp>
        <p:nvSpPr>
          <p:cNvPr id="11" name="TextBox 10"/>
          <p:cNvSpPr txBox="1"/>
          <p:nvPr/>
        </p:nvSpPr>
        <p:spPr>
          <a:xfrm>
            <a:off x="5495705" y="1510908"/>
            <a:ext cx="3284293" cy="1200328"/>
          </a:xfrm>
          <a:prstGeom prst="rect">
            <a:avLst/>
          </a:prstGeom>
          <a:solidFill>
            <a:schemeClr val="tx1">
              <a:lumMod val="65000"/>
              <a:lumOff val="35000"/>
            </a:schemeClr>
          </a:solidFill>
        </p:spPr>
        <p:txBody>
          <a:bodyPr wrap="square" rtlCol="0">
            <a:spAutoFit/>
          </a:bodyPr>
          <a:lstStyle/>
          <a:p>
            <a:r>
              <a:rPr lang="en-US" sz="2400" u="sng" dirty="0" smtClean="0">
                <a:solidFill>
                  <a:schemeClr val="bg1"/>
                </a:solidFill>
              </a:rPr>
              <a:t>Idea: </a:t>
            </a:r>
            <a:r>
              <a:rPr lang="en-US" sz="2400" dirty="0" smtClean="0">
                <a:solidFill>
                  <a:schemeClr val="bg1"/>
                </a:solidFill>
              </a:rPr>
              <a:t>Reduce the volume of exiting traffic rather than banning turns</a:t>
            </a:r>
          </a:p>
        </p:txBody>
      </p:sp>
      <p:cxnSp>
        <p:nvCxnSpPr>
          <p:cNvPr id="13" name="Straight Arrow Connector 12"/>
          <p:cNvCxnSpPr/>
          <p:nvPr/>
        </p:nvCxnSpPr>
        <p:spPr>
          <a:xfrm flipH="1">
            <a:off x="4816953" y="2745846"/>
            <a:ext cx="1127605" cy="2148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820720" y="2745846"/>
            <a:ext cx="2123838" cy="2881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017072" y="3905723"/>
            <a:ext cx="2134456" cy="646331"/>
          </a:xfrm>
          <a:prstGeom prst="rect">
            <a:avLst/>
          </a:prstGeom>
          <a:solidFill>
            <a:srgbClr val="595959"/>
          </a:solidFill>
          <a:ln>
            <a:solidFill>
              <a:srgbClr val="FFFF00"/>
            </a:solidFill>
          </a:ln>
        </p:spPr>
        <p:txBody>
          <a:bodyPr wrap="none" rtlCol="0">
            <a:spAutoFit/>
          </a:bodyPr>
          <a:lstStyle/>
          <a:p>
            <a:r>
              <a:rPr lang="en-US" dirty="0" smtClean="0">
                <a:solidFill>
                  <a:srgbClr val="FFFFFF"/>
                </a:solidFill>
              </a:rPr>
              <a:t>Two-way cycle track </a:t>
            </a:r>
          </a:p>
          <a:p>
            <a:r>
              <a:rPr lang="en-US" dirty="0">
                <a:solidFill>
                  <a:srgbClr val="FFFFFF"/>
                </a:solidFill>
              </a:rPr>
              <a:t>s</a:t>
            </a:r>
            <a:r>
              <a:rPr lang="en-US" dirty="0" smtClean="0">
                <a:solidFill>
                  <a:srgbClr val="FFFFFF"/>
                </a:solidFill>
              </a:rPr>
              <a:t>eparate from traffic</a:t>
            </a:r>
            <a:endParaRPr lang="en-US" dirty="0">
              <a:solidFill>
                <a:srgbClr val="FFFFFF"/>
              </a:solidFill>
            </a:endParaRPr>
          </a:p>
        </p:txBody>
      </p:sp>
      <p:cxnSp>
        <p:nvCxnSpPr>
          <p:cNvPr id="19" name="Straight Arrow Connector 18"/>
          <p:cNvCxnSpPr/>
          <p:nvPr/>
        </p:nvCxnSpPr>
        <p:spPr>
          <a:xfrm flipV="1">
            <a:off x="6798119" y="3423980"/>
            <a:ext cx="218953" cy="159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5495705" y="5019882"/>
            <a:ext cx="13024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4"/>
              </a:rPr>
              <a:t>www.spaceforgosforth.com</a:t>
            </a:r>
            <a:r>
              <a:rPr lang="en-US" sz="1200" dirty="0" smtClean="0"/>
              <a:t>           </a:t>
            </a:r>
            <a:r>
              <a:rPr lang="en-US" sz="1200" dirty="0">
                <a:hlinkClick r:id="rId5"/>
              </a:rPr>
              <a:t>www.facebook.com/groups/space.gosforth</a:t>
            </a:r>
            <a:r>
              <a:rPr lang="en-US" sz="1200" dirty="0" smtClean="0">
                <a:hlinkClick r:id="rId5"/>
              </a:rPr>
              <a:t>/</a:t>
            </a:r>
            <a:r>
              <a:rPr lang="en-US" sz="1200" dirty="0" smtClean="0"/>
              <a:t>             </a:t>
            </a:r>
            <a:r>
              <a:rPr lang="en-US" sz="1200" dirty="0" smtClean="0">
                <a:hlinkClick r:id="rId6"/>
              </a:rPr>
              <a:t>www.twitter.com</a:t>
            </a:r>
            <a:r>
              <a:rPr lang="en-US" sz="1200" dirty="0">
                <a:hlinkClick r:id="rId6"/>
              </a:rPr>
              <a:t>/</a:t>
            </a:r>
            <a:r>
              <a:rPr lang="en-US" sz="1200" dirty="0" smtClean="0">
                <a:hlinkClick r:id="rId6"/>
              </a:rPr>
              <a:t>space4gosforth</a:t>
            </a:r>
            <a:r>
              <a:rPr lang="en-US" sz="1200" dirty="0" smtClean="0"/>
              <a:t>    </a:t>
            </a:r>
            <a:endParaRPr lang="en-US" sz="1200" dirty="0"/>
          </a:p>
        </p:txBody>
      </p:sp>
      <p:pic>
        <p:nvPicPr>
          <p:cNvPr id="15" name="Picture 14" descr="SPACE_Ppt_Footer.png"/>
          <p:cNvPicPr>
            <a:picLocks noChangeAspect="1"/>
          </p:cNvPicPr>
          <p:nvPr/>
        </p:nvPicPr>
        <p:blipFill rotWithShape="1">
          <a:blip r:embed="rId7">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3253993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WestJesmond.jpg"/>
          <p:cNvPicPr>
            <a:picLocks noChangeAspect="1"/>
          </p:cNvPicPr>
          <p:nvPr/>
        </p:nvPicPr>
        <p:blipFill rotWithShape="1">
          <a:blip r:embed="rId2">
            <a:extLst>
              <a:ext uri="{28A0092B-C50C-407E-A947-70E740481C1C}">
                <a14:useLocalDpi xmlns:a14="http://schemas.microsoft.com/office/drawing/2010/main" val="0"/>
              </a:ext>
            </a:extLst>
          </a:blip>
          <a:srcRect l="21405" t="25642" r="14409"/>
          <a:stretch/>
        </p:blipFill>
        <p:spPr>
          <a:xfrm>
            <a:off x="0" y="0"/>
            <a:ext cx="9144001" cy="6858001"/>
          </a:xfrm>
          <a:prstGeom prst="rect">
            <a:avLst/>
          </a:prstGeom>
        </p:spPr>
      </p:pic>
      <p:sp>
        <p:nvSpPr>
          <p:cNvPr id="3" name="TextBox 2"/>
          <p:cNvSpPr txBox="1"/>
          <p:nvPr/>
        </p:nvSpPr>
        <p:spPr>
          <a:xfrm>
            <a:off x="4490924" y="5036402"/>
            <a:ext cx="4562765" cy="1569660"/>
          </a:xfrm>
          <a:prstGeom prst="rect">
            <a:avLst/>
          </a:prstGeom>
          <a:solidFill>
            <a:schemeClr val="tx1">
              <a:lumMod val="65000"/>
              <a:lumOff val="35000"/>
            </a:schemeClr>
          </a:solidFill>
        </p:spPr>
        <p:txBody>
          <a:bodyPr wrap="square" rtlCol="0">
            <a:spAutoFit/>
          </a:bodyPr>
          <a:lstStyle/>
          <a:p>
            <a:r>
              <a:rPr lang="en-US" sz="2400" dirty="0" smtClean="0">
                <a:solidFill>
                  <a:schemeClr val="bg1"/>
                </a:solidFill>
              </a:rPr>
              <a:t>Options for High West </a:t>
            </a:r>
            <a:r>
              <a:rPr lang="en-US" sz="2400" dirty="0" err="1" smtClean="0">
                <a:solidFill>
                  <a:schemeClr val="bg1"/>
                </a:solidFill>
              </a:rPr>
              <a:t>Jesmond</a:t>
            </a:r>
            <a:endParaRPr lang="en-US" sz="2400" dirty="0" smtClean="0">
              <a:solidFill>
                <a:schemeClr val="bg1"/>
              </a:solidFill>
            </a:endParaRPr>
          </a:p>
          <a:p>
            <a:pPr marL="457200" indent="-457200">
              <a:buAutoNum type="arabicPeriod"/>
            </a:pPr>
            <a:r>
              <a:rPr lang="en-US" sz="2400" dirty="0" smtClean="0">
                <a:solidFill>
                  <a:schemeClr val="bg1"/>
                </a:solidFill>
              </a:rPr>
              <a:t>Leave as-is with traffic calming</a:t>
            </a:r>
          </a:p>
          <a:p>
            <a:pPr marL="457200" indent="-457200">
              <a:buAutoNum type="arabicPeriod"/>
            </a:pPr>
            <a:r>
              <a:rPr lang="en-US" sz="2400" dirty="0" smtClean="0">
                <a:solidFill>
                  <a:schemeClr val="bg1"/>
                </a:solidFill>
              </a:rPr>
              <a:t>Remove through traffic</a:t>
            </a:r>
            <a:r>
              <a:rPr lang="en-US" dirty="0" smtClean="0">
                <a:solidFill>
                  <a:schemeClr val="bg1"/>
                </a:solidFill>
              </a:rPr>
              <a:t> </a:t>
            </a:r>
          </a:p>
          <a:p>
            <a:pPr marL="457200" indent="-457200">
              <a:buAutoNum type="arabicPeriod"/>
            </a:pPr>
            <a:r>
              <a:rPr lang="en-US" sz="2400" dirty="0" smtClean="0">
                <a:solidFill>
                  <a:schemeClr val="bg1"/>
                </a:solidFill>
              </a:rPr>
              <a:t>Limit direct routes</a:t>
            </a:r>
            <a:endParaRPr lang="en-US" sz="2400" dirty="0">
              <a:solidFill>
                <a:schemeClr val="bg1"/>
              </a:solidFill>
            </a:endParaRPr>
          </a:p>
        </p:txBody>
      </p:sp>
      <p:sp>
        <p:nvSpPr>
          <p:cNvPr id="4" name="TextBox 3"/>
          <p:cNvSpPr txBox="1"/>
          <p:nvPr/>
        </p:nvSpPr>
        <p:spPr>
          <a:xfrm>
            <a:off x="272824" y="228159"/>
            <a:ext cx="3043439" cy="523220"/>
          </a:xfrm>
          <a:prstGeom prst="rect">
            <a:avLst/>
          </a:prstGeom>
          <a:solidFill>
            <a:schemeClr val="tx1">
              <a:lumMod val="65000"/>
              <a:lumOff val="35000"/>
            </a:schemeClr>
          </a:solidFill>
        </p:spPr>
        <p:txBody>
          <a:bodyPr wrap="square" rtlCol="0">
            <a:spAutoFit/>
          </a:bodyPr>
          <a:lstStyle/>
          <a:p>
            <a:r>
              <a:rPr lang="en-US" sz="2800" dirty="0" smtClean="0">
                <a:solidFill>
                  <a:schemeClr val="bg1"/>
                </a:solidFill>
              </a:rPr>
              <a:t>High West </a:t>
            </a:r>
            <a:r>
              <a:rPr lang="en-US" sz="2800" dirty="0" err="1" smtClean="0">
                <a:solidFill>
                  <a:schemeClr val="bg1"/>
                </a:solidFill>
              </a:rPr>
              <a:t>Jesmond</a:t>
            </a:r>
            <a:endParaRPr lang="en-US" sz="2800" dirty="0">
              <a:solidFill>
                <a:schemeClr val="bg1"/>
              </a:solidFill>
            </a:endParaRPr>
          </a:p>
        </p:txBody>
      </p:sp>
      <p:pic>
        <p:nvPicPr>
          <p:cNvPr id="9" name="Picture 8"/>
          <p:cNvPicPr>
            <a:picLocks noChangeAspect="1"/>
          </p:cNvPicPr>
          <p:nvPr/>
        </p:nvPicPr>
        <p:blipFill>
          <a:blip r:embed="rId3"/>
          <a:stretch>
            <a:fillRect/>
          </a:stretch>
        </p:blipFill>
        <p:spPr>
          <a:xfrm>
            <a:off x="1283267" y="2745846"/>
            <a:ext cx="402667" cy="402667"/>
          </a:xfrm>
          <a:prstGeom prst="rect">
            <a:avLst/>
          </a:prstGeom>
        </p:spPr>
      </p:pic>
      <p:pic>
        <p:nvPicPr>
          <p:cNvPr id="10" name="Picture 9"/>
          <p:cNvPicPr>
            <a:picLocks noChangeAspect="1"/>
          </p:cNvPicPr>
          <p:nvPr/>
        </p:nvPicPr>
        <p:blipFill>
          <a:blip r:embed="rId3"/>
          <a:stretch>
            <a:fillRect/>
          </a:stretch>
        </p:blipFill>
        <p:spPr>
          <a:xfrm>
            <a:off x="3893595" y="315869"/>
            <a:ext cx="435510" cy="435510"/>
          </a:xfrm>
          <a:prstGeom prst="rect">
            <a:avLst/>
          </a:prstGeom>
        </p:spPr>
      </p:pic>
      <p:sp>
        <p:nvSpPr>
          <p:cNvPr id="11" name="TextBox 10"/>
          <p:cNvSpPr txBox="1"/>
          <p:nvPr/>
        </p:nvSpPr>
        <p:spPr>
          <a:xfrm>
            <a:off x="5495705" y="1510908"/>
            <a:ext cx="3284293" cy="1200328"/>
          </a:xfrm>
          <a:prstGeom prst="rect">
            <a:avLst/>
          </a:prstGeom>
          <a:solidFill>
            <a:schemeClr val="tx1">
              <a:lumMod val="65000"/>
              <a:lumOff val="35000"/>
            </a:schemeClr>
          </a:solidFill>
        </p:spPr>
        <p:txBody>
          <a:bodyPr wrap="square" rtlCol="0">
            <a:spAutoFit/>
          </a:bodyPr>
          <a:lstStyle/>
          <a:p>
            <a:r>
              <a:rPr lang="en-US" sz="2400" u="sng" dirty="0" smtClean="0">
                <a:solidFill>
                  <a:schemeClr val="bg1"/>
                </a:solidFill>
              </a:rPr>
              <a:t>Idea: </a:t>
            </a:r>
            <a:r>
              <a:rPr lang="en-US" sz="2400" dirty="0" smtClean="0">
                <a:solidFill>
                  <a:schemeClr val="bg1"/>
                </a:solidFill>
              </a:rPr>
              <a:t>Reduce the volume of exiting traffic rather than banning turns</a:t>
            </a:r>
          </a:p>
        </p:txBody>
      </p:sp>
      <p:cxnSp>
        <p:nvCxnSpPr>
          <p:cNvPr id="13" name="Straight Arrow Connector 12"/>
          <p:cNvCxnSpPr/>
          <p:nvPr/>
        </p:nvCxnSpPr>
        <p:spPr>
          <a:xfrm flipH="1">
            <a:off x="4816953" y="2745846"/>
            <a:ext cx="1127605" cy="2148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820720" y="2745846"/>
            <a:ext cx="2123838" cy="2881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017072" y="3905723"/>
            <a:ext cx="2134456" cy="646331"/>
          </a:xfrm>
          <a:prstGeom prst="rect">
            <a:avLst/>
          </a:prstGeom>
          <a:solidFill>
            <a:srgbClr val="595959"/>
          </a:solidFill>
          <a:ln>
            <a:solidFill>
              <a:srgbClr val="FFFF00"/>
            </a:solidFill>
          </a:ln>
        </p:spPr>
        <p:txBody>
          <a:bodyPr wrap="none" rtlCol="0">
            <a:spAutoFit/>
          </a:bodyPr>
          <a:lstStyle/>
          <a:p>
            <a:r>
              <a:rPr lang="en-US" dirty="0" smtClean="0">
                <a:solidFill>
                  <a:srgbClr val="FFFFFF"/>
                </a:solidFill>
              </a:rPr>
              <a:t>Two-way cycle track </a:t>
            </a:r>
          </a:p>
          <a:p>
            <a:r>
              <a:rPr lang="en-US" dirty="0">
                <a:solidFill>
                  <a:srgbClr val="FFFFFF"/>
                </a:solidFill>
              </a:rPr>
              <a:t>s</a:t>
            </a:r>
            <a:r>
              <a:rPr lang="en-US" dirty="0" smtClean="0">
                <a:solidFill>
                  <a:srgbClr val="FFFFFF"/>
                </a:solidFill>
              </a:rPr>
              <a:t>eparate from traffic</a:t>
            </a:r>
            <a:endParaRPr lang="en-US" dirty="0">
              <a:solidFill>
                <a:srgbClr val="FFFFFF"/>
              </a:solidFill>
            </a:endParaRPr>
          </a:p>
        </p:txBody>
      </p:sp>
      <p:cxnSp>
        <p:nvCxnSpPr>
          <p:cNvPr id="19" name="Straight Arrow Connector 18"/>
          <p:cNvCxnSpPr/>
          <p:nvPr/>
        </p:nvCxnSpPr>
        <p:spPr>
          <a:xfrm flipV="1">
            <a:off x="6798119" y="3423980"/>
            <a:ext cx="218953" cy="159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5495705" y="5019882"/>
            <a:ext cx="13024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stretch>
            <a:fillRect/>
          </a:stretch>
        </p:blipFill>
        <p:spPr>
          <a:xfrm>
            <a:off x="4680957" y="468269"/>
            <a:ext cx="435510" cy="435510"/>
          </a:xfrm>
          <a:prstGeom prst="rect">
            <a:avLst/>
          </a:prstGeom>
        </p:spPr>
      </p:pic>
      <p:pic>
        <p:nvPicPr>
          <p:cNvPr id="16" name="Picture 15"/>
          <p:cNvPicPr>
            <a:picLocks noChangeAspect="1"/>
          </p:cNvPicPr>
          <p:nvPr/>
        </p:nvPicPr>
        <p:blipFill>
          <a:blip r:embed="rId3"/>
          <a:stretch>
            <a:fillRect/>
          </a:stretch>
        </p:blipFill>
        <p:spPr>
          <a:xfrm>
            <a:off x="3820720" y="3905723"/>
            <a:ext cx="435510" cy="435510"/>
          </a:xfrm>
          <a:prstGeom prst="rect">
            <a:avLst/>
          </a:prstGeom>
        </p:spPr>
      </p:pic>
      <p:grpSp>
        <p:nvGrpSpPr>
          <p:cNvPr id="8" name="Group 7"/>
          <p:cNvGrpSpPr/>
          <p:nvPr/>
        </p:nvGrpSpPr>
        <p:grpSpPr>
          <a:xfrm>
            <a:off x="482213" y="5019882"/>
            <a:ext cx="3846892" cy="1200329"/>
            <a:chOff x="482213" y="5019882"/>
            <a:chExt cx="3846892" cy="1200329"/>
          </a:xfrm>
        </p:grpSpPr>
        <p:sp>
          <p:nvSpPr>
            <p:cNvPr id="5" name="Oval 4"/>
            <p:cNvSpPr/>
            <p:nvPr/>
          </p:nvSpPr>
          <p:spPr>
            <a:xfrm>
              <a:off x="3667658" y="5463407"/>
              <a:ext cx="661447" cy="640683"/>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82213" y="5019882"/>
              <a:ext cx="2582257" cy="1200329"/>
            </a:xfrm>
            <a:prstGeom prst="rect">
              <a:avLst/>
            </a:prstGeom>
            <a:solidFill>
              <a:srgbClr val="595959"/>
            </a:solidFill>
            <a:ln>
              <a:solidFill>
                <a:srgbClr val="FFFF00"/>
              </a:solidFill>
            </a:ln>
          </p:spPr>
          <p:txBody>
            <a:bodyPr wrap="none" rtlCol="0">
              <a:spAutoFit/>
            </a:bodyPr>
            <a:lstStyle/>
            <a:p>
              <a:r>
                <a:rPr lang="en-US" dirty="0" smtClean="0">
                  <a:solidFill>
                    <a:srgbClr val="FFFFFF"/>
                  </a:solidFill>
                </a:rPr>
                <a:t>Retain right turn</a:t>
              </a:r>
              <a:r>
                <a:rPr lang="en-US" dirty="0">
                  <a:solidFill>
                    <a:srgbClr val="FFFFFF"/>
                  </a:solidFill>
                </a:rPr>
                <a:t/>
              </a:r>
              <a:br>
                <a:rPr lang="en-US" dirty="0">
                  <a:solidFill>
                    <a:srgbClr val="FFFFFF"/>
                  </a:solidFill>
                </a:rPr>
              </a:br>
              <a:r>
                <a:rPr lang="en-US" dirty="0" smtClean="0">
                  <a:solidFill>
                    <a:srgbClr val="FFFFFF"/>
                  </a:solidFill>
                </a:rPr>
                <a:t>option for buses.</a:t>
              </a:r>
            </a:p>
            <a:p>
              <a:r>
                <a:rPr lang="en-US" dirty="0" smtClean="0">
                  <a:solidFill>
                    <a:srgbClr val="FFFFFF"/>
                  </a:solidFill>
                </a:rPr>
                <a:t>Cars from H.W.J. can turn</a:t>
              </a:r>
            </a:p>
            <a:p>
              <a:r>
                <a:rPr lang="en-US" dirty="0">
                  <a:solidFill>
                    <a:srgbClr val="FFFFFF"/>
                  </a:solidFill>
                </a:rPr>
                <a:t>r</a:t>
              </a:r>
              <a:r>
                <a:rPr lang="en-US" dirty="0" smtClean="0">
                  <a:solidFill>
                    <a:srgbClr val="FFFFFF"/>
                  </a:solidFill>
                </a:rPr>
                <a:t>ight from </a:t>
              </a:r>
              <a:r>
                <a:rPr lang="en-US" dirty="0" err="1" smtClean="0">
                  <a:solidFill>
                    <a:srgbClr val="FFFFFF"/>
                  </a:solidFill>
                </a:rPr>
                <a:t>Moorfield</a:t>
              </a:r>
              <a:endParaRPr lang="en-US" dirty="0" smtClean="0">
                <a:solidFill>
                  <a:srgbClr val="FFFFFF"/>
                </a:solidFill>
              </a:endParaRPr>
            </a:p>
          </p:txBody>
        </p:sp>
        <p:cxnSp>
          <p:nvCxnSpPr>
            <p:cNvPr id="7" name="Straight Arrow Connector 6"/>
            <p:cNvCxnSpPr>
              <a:stCxn id="18" idx="3"/>
              <a:endCxn id="5" idx="2"/>
            </p:cNvCxnSpPr>
            <p:nvPr/>
          </p:nvCxnSpPr>
          <p:spPr>
            <a:xfrm>
              <a:off x="3064470" y="5620047"/>
              <a:ext cx="603188" cy="163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4"/>
              </a:rPr>
              <a:t>www.spaceforgosforth.com</a:t>
            </a:r>
            <a:r>
              <a:rPr lang="en-US" sz="1200" dirty="0" smtClean="0"/>
              <a:t>           </a:t>
            </a:r>
            <a:r>
              <a:rPr lang="en-US" sz="1200" dirty="0">
                <a:hlinkClick r:id="rId5"/>
              </a:rPr>
              <a:t>www.facebook.com/groups/space.gosforth</a:t>
            </a:r>
            <a:r>
              <a:rPr lang="en-US" sz="1200" dirty="0" smtClean="0">
                <a:hlinkClick r:id="rId5"/>
              </a:rPr>
              <a:t>/</a:t>
            </a:r>
            <a:r>
              <a:rPr lang="en-US" sz="1200" dirty="0" smtClean="0"/>
              <a:t>             </a:t>
            </a:r>
            <a:r>
              <a:rPr lang="en-US" sz="1200" dirty="0" smtClean="0">
                <a:hlinkClick r:id="rId6"/>
              </a:rPr>
              <a:t>www.twitter.com</a:t>
            </a:r>
            <a:r>
              <a:rPr lang="en-US" sz="1200" dirty="0">
                <a:hlinkClick r:id="rId6"/>
              </a:rPr>
              <a:t>/</a:t>
            </a:r>
            <a:r>
              <a:rPr lang="en-US" sz="1200" dirty="0" smtClean="0">
                <a:hlinkClick r:id="rId6"/>
              </a:rPr>
              <a:t>space4gosforth</a:t>
            </a:r>
            <a:r>
              <a:rPr lang="en-US" sz="1200" dirty="0" smtClean="0"/>
              <a:t>    </a:t>
            </a:r>
            <a:endParaRPr lang="en-US" sz="1200" dirty="0"/>
          </a:p>
        </p:txBody>
      </p:sp>
      <p:pic>
        <p:nvPicPr>
          <p:cNvPr id="20" name="Picture 19" descr="SPACE_Ppt_Footer.png"/>
          <p:cNvPicPr>
            <a:picLocks noChangeAspect="1"/>
          </p:cNvPicPr>
          <p:nvPr/>
        </p:nvPicPr>
        <p:blipFill rotWithShape="1">
          <a:blip r:embed="rId7">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785344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689770"/>
            <a:ext cx="9153208" cy="5846612"/>
          </a:xfrm>
          <a:prstGeom prst="rect">
            <a:avLst/>
          </a:prstGeom>
        </p:spPr>
      </p:pic>
      <p:sp>
        <p:nvSpPr>
          <p:cNvPr id="3" name="TextBox 2"/>
          <p:cNvSpPr txBox="1"/>
          <p:nvPr/>
        </p:nvSpPr>
        <p:spPr>
          <a:xfrm>
            <a:off x="258638" y="104994"/>
            <a:ext cx="2066992" cy="584776"/>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Blue House</a:t>
            </a:r>
          </a:p>
        </p:txBody>
      </p:sp>
      <p:sp>
        <p:nvSpPr>
          <p:cNvPr id="11" name="TextBox 10"/>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5" name="Picture 4"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0472068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412_LO.jpg"/>
          <p:cNvPicPr>
            <a:picLocks noChangeAspect="1"/>
          </p:cNvPicPr>
          <p:nvPr/>
        </p:nvPicPr>
        <p:blipFill rotWithShape="1">
          <a:blip r:embed="rId2">
            <a:extLst>
              <a:ext uri="{28A0092B-C50C-407E-A947-70E740481C1C}">
                <a14:useLocalDpi xmlns:a14="http://schemas.microsoft.com/office/drawing/2010/main" val="0"/>
              </a:ext>
            </a:extLst>
          </a:blip>
          <a:srcRect t="-300" b="5838"/>
          <a:stretch/>
        </p:blipFill>
        <p:spPr>
          <a:xfrm>
            <a:off x="4153139" y="3314379"/>
            <a:ext cx="5001809" cy="3543621"/>
          </a:xfrm>
          <a:prstGeom prst="rect">
            <a:avLst/>
          </a:prstGeom>
        </p:spPr>
      </p:pic>
      <p:pic>
        <p:nvPicPr>
          <p:cNvPr id="3" name="Picture 2" descr="IMG_7383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892" y="-5788"/>
            <a:ext cx="2748264" cy="3664352"/>
          </a:xfrm>
          <a:prstGeom prst="rect">
            <a:avLst/>
          </a:prstGeom>
        </p:spPr>
      </p:pic>
      <p:pic>
        <p:nvPicPr>
          <p:cNvPr id="4" name="Picture 3" descr="FILE0014L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5" y="0"/>
            <a:ext cx="4578842" cy="3434132"/>
          </a:xfrm>
          <a:prstGeom prst="rect">
            <a:avLst/>
          </a:prstGeom>
        </p:spPr>
      </p:pic>
      <p:pic>
        <p:nvPicPr>
          <p:cNvPr id="5" name="Picture 4" descr="IMG_7389LO.jpg"/>
          <p:cNvPicPr>
            <a:picLocks noChangeAspect="1"/>
          </p:cNvPicPr>
          <p:nvPr/>
        </p:nvPicPr>
        <p:blipFill rotWithShape="1">
          <a:blip r:embed="rId5">
            <a:extLst>
              <a:ext uri="{28A0092B-C50C-407E-A947-70E740481C1C}">
                <a14:useLocalDpi xmlns:a14="http://schemas.microsoft.com/office/drawing/2010/main" val="0"/>
              </a:ext>
            </a:extLst>
          </a:blip>
          <a:srcRect t="21318" b="25030"/>
          <a:stretch/>
        </p:blipFill>
        <p:spPr>
          <a:xfrm>
            <a:off x="0" y="3095398"/>
            <a:ext cx="4571124" cy="1839384"/>
          </a:xfrm>
          <a:prstGeom prst="rect">
            <a:avLst/>
          </a:prstGeom>
        </p:spPr>
      </p:pic>
      <p:pic>
        <p:nvPicPr>
          <p:cNvPr id="7" name="Picture 6" descr="IMG_7393LO.jpg"/>
          <p:cNvPicPr>
            <a:picLocks noChangeAspect="1"/>
          </p:cNvPicPr>
          <p:nvPr/>
        </p:nvPicPr>
        <p:blipFill rotWithShape="1">
          <a:blip r:embed="rId6">
            <a:extLst>
              <a:ext uri="{28A0092B-C50C-407E-A947-70E740481C1C}">
                <a14:useLocalDpi xmlns:a14="http://schemas.microsoft.com/office/drawing/2010/main" val="0"/>
              </a:ext>
            </a:extLst>
          </a:blip>
          <a:srcRect t="29103" b="17974"/>
          <a:stretch/>
        </p:blipFill>
        <p:spPr>
          <a:xfrm>
            <a:off x="-13685" y="4865335"/>
            <a:ext cx="4578843" cy="1817481"/>
          </a:xfrm>
          <a:prstGeom prst="rect">
            <a:avLst/>
          </a:prstGeom>
        </p:spPr>
      </p:pic>
      <p:pic>
        <p:nvPicPr>
          <p:cNvPr id="8" name="Picture 7" descr="IMG_7425LO.jpg"/>
          <p:cNvPicPr>
            <a:picLocks noChangeAspect="1"/>
          </p:cNvPicPr>
          <p:nvPr/>
        </p:nvPicPr>
        <p:blipFill rotWithShape="1">
          <a:blip r:embed="rId7">
            <a:extLst>
              <a:ext uri="{28A0092B-C50C-407E-A947-70E740481C1C}">
                <a14:useLocalDpi xmlns:a14="http://schemas.microsoft.com/office/drawing/2010/main" val="0"/>
              </a:ext>
            </a:extLst>
          </a:blip>
          <a:srcRect l="7171" r="12495"/>
          <a:stretch/>
        </p:blipFill>
        <p:spPr>
          <a:xfrm>
            <a:off x="6947155" y="-5788"/>
            <a:ext cx="2207793" cy="3664352"/>
          </a:xfrm>
          <a:prstGeom prst="rect">
            <a:avLst/>
          </a:prstGeom>
        </p:spPr>
      </p:pic>
      <p:sp>
        <p:nvSpPr>
          <p:cNvPr id="6" name="TextBox 5"/>
          <p:cNvSpPr txBox="1"/>
          <p:nvPr/>
        </p:nvSpPr>
        <p:spPr>
          <a:xfrm>
            <a:off x="4630842" y="3063333"/>
            <a:ext cx="1110400" cy="523220"/>
          </a:xfrm>
          <a:prstGeom prst="rect">
            <a:avLst/>
          </a:prstGeom>
          <a:noFill/>
        </p:spPr>
        <p:txBody>
          <a:bodyPr wrap="none" rtlCol="0">
            <a:spAutoFit/>
          </a:bodyPr>
          <a:lstStyle/>
          <a:p>
            <a:r>
              <a:rPr lang="en-US" sz="2800" b="1" dirty="0" smtClean="0"/>
              <a:t>PLACE</a:t>
            </a:r>
            <a:endParaRPr lang="en-US" sz="2800" b="1" dirty="0"/>
          </a:p>
        </p:txBody>
      </p:sp>
      <p:sp>
        <p:nvSpPr>
          <p:cNvPr id="9" name="TextBox 8"/>
          <p:cNvSpPr txBox="1"/>
          <p:nvPr/>
        </p:nvSpPr>
        <p:spPr>
          <a:xfrm>
            <a:off x="7155690" y="-21898"/>
            <a:ext cx="2032102" cy="523220"/>
          </a:xfrm>
          <a:prstGeom prst="rect">
            <a:avLst/>
          </a:prstGeom>
          <a:noFill/>
        </p:spPr>
        <p:txBody>
          <a:bodyPr wrap="none" rtlCol="0">
            <a:spAutoFit/>
          </a:bodyPr>
          <a:lstStyle/>
          <a:p>
            <a:pPr algn="r"/>
            <a:r>
              <a:rPr lang="en-US" sz="2800" b="1" dirty="0" smtClean="0"/>
              <a:t>MOVEMENT</a:t>
            </a:r>
            <a:endParaRPr lang="en-US" sz="2800" b="1" dirty="0"/>
          </a:p>
        </p:txBody>
      </p:sp>
      <p:sp>
        <p:nvSpPr>
          <p:cNvPr id="10" name="TextBox 9"/>
          <p:cNvSpPr txBox="1"/>
          <p:nvPr/>
        </p:nvSpPr>
        <p:spPr>
          <a:xfrm>
            <a:off x="1990226" y="4496003"/>
            <a:ext cx="2574931" cy="369332"/>
          </a:xfrm>
          <a:prstGeom prst="rect">
            <a:avLst/>
          </a:prstGeom>
          <a:noFill/>
        </p:spPr>
        <p:txBody>
          <a:bodyPr wrap="none" rtlCol="0">
            <a:spAutoFit/>
          </a:bodyPr>
          <a:lstStyle/>
          <a:p>
            <a:r>
              <a:rPr lang="en-US" b="1" dirty="0" smtClean="0"/>
              <a:t>WALK / CYCLE CROSSING</a:t>
            </a:r>
            <a:endParaRPr lang="en-US" b="1" dirty="0"/>
          </a:p>
        </p:txBody>
      </p:sp>
      <p:sp>
        <p:nvSpPr>
          <p:cNvPr id="11" name="TextBox 10"/>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8"/>
              </a:rPr>
              <a:t>www.spaceforgosforth.com</a:t>
            </a:r>
            <a:r>
              <a:rPr lang="en-US" sz="1200" dirty="0" smtClean="0"/>
              <a:t>           </a:t>
            </a:r>
            <a:r>
              <a:rPr lang="en-US" sz="1200" dirty="0">
                <a:hlinkClick r:id="rId9"/>
              </a:rPr>
              <a:t>www.facebook.com/groups/space.gosforth</a:t>
            </a:r>
            <a:r>
              <a:rPr lang="en-US" sz="1200" dirty="0" smtClean="0">
                <a:hlinkClick r:id="rId9"/>
              </a:rPr>
              <a:t>/</a:t>
            </a:r>
            <a:r>
              <a:rPr lang="en-US" sz="1200" dirty="0" smtClean="0"/>
              <a:t>             </a:t>
            </a:r>
            <a:r>
              <a:rPr lang="en-US" sz="1200" dirty="0" smtClean="0">
                <a:hlinkClick r:id="rId10"/>
              </a:rPr>
              <a:t>www.twitter.com</a:t>
            </a:r>
            <a:r>
              <a:rPr lang="en-US" sz="1200" dirty="0">
                <a:hlinkClick r:id="rId10"/>
              </a:rPr>
              <a:t>/</a:t>
            </a:r>
            <a:r>
              <a:rPr lang="en-US" sz="1200" dirty="0" smtClean="0">
                <a:hlinkClick r:id="rId10"/>
              </a:rPr>
              <a:t>space4gosforth</a:t>
            </a:r>
            <a:r>
              <a:rPr lang="en-US" sz="1200" dirty="0" smtClean="0"/>
              <a:t>    </a:t>
            </a:r>
            <a:endParaRPr lang="en-US" sz="1200" dirty="0"/>
          </a:p>
        </p:txBody>
      </p:sp>
      <p:pic>
        <p:nvPicPr>
          <p:cNvPr id="12" name="Picture 11" descr="SPACE_Ppt_Footer.png"/>
          <p:cNvPicPr>
            <a:picLocks noChangeAspect="1"/>
          </p:cNvPicPr>
          <p:nvPr/>
        </p:nvPicPr>
        <p:blipFill rotWithShape="1">
          <a:blip r:embed="rId11">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7093745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689770"/>
            <a:ext cx="9153208" cy="5846612"/>
          </a:xfrm>
          <a:prstGeom prst="rect">
            <a:avLst/>
          </a:prstGeom>
        </p:spPr>
      </p:pic>
      <p:sp>
        <p:nvSpPr>
          <p:cNvPr id="3" name="TextBox 2"/>
          <p:cNvSpPr txBox="1"/>
          <p:nvPr/>
        </p:nvSpPr>
        <p:spPr>
          <a:xfrm>
            <a:off x="258638" y="104994"/>
            <a:ext cx="2066992" cy="584776"/>
          </a:xfrm>
          <a:prstGeom prst="rect">
            <a:avLst/>
          </a:prstGeom>
          <a:solidFill>
            <a:schemeClr val="tx1">
              <a:lumMod val="75000"/>
              <a:lumOff val="25000"/>
            </a:schemeClr>
          </a:solidFill>
        </p:spPr>
        <p:txBody>
          <a:bodyPr wrap="none" rtlCol="0">
            <a:spAutoFit/>
          </a:bodyPr>
          <a:lstStyle/>
          <a:p>
            <a:r>
              <a:rPr lang="en-US" sz="3200" dirty="0" smtClean="0">
                <a:solidFill>
                  <a:schemeClr val="accent1">
                    <a:lumMod val="40000"/>
                    <a:lumOff val="60000"/>
                  </a:schemeClr>
                </a:solidFill>
              </a:rPr>
              <a:t>Blue House</a:t>
            </a:r>
          </a:p>
        </p:txBody>
      </p:sp>
      <p:sp>
        <p:nvSpPr>
          <p:cNvPr id="4" name="Hexagon 3"/>
          <p:cNvSpPr/>
          <p:nvPr/>
        </p:nvSpPr>
        <p:spPr>
          <a:xfrm>
            <a:off x="6448148" y="1392255"/>
            <a:ext cx="2101943"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It’s enormous!</a:t>
            </a:r>
            <a:endParaRPr lang="en-US" sz="2400" b="1" dirty="0"/>
          </a:p>
        </p:txBody>
      </p:sp>
      <p:sp>
        <p:nvSpPr>
          <p:cNvPr id="5" name="Hexagon 4"/>
          <p:cNvSpPr/>
          <p:nvPr/>
        </p:nvSpPr>
        <p:spPr>
          <a:xfrm>
            <a:off x="5364335" y="4808253"/>
            <a:ext cx="2550795"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Multi multi-stage crossings</a:t>
            </a:r>
            <a:endParaRPr lang="en-US" dirty="0"/>
          </a:p>
        </p:txBody>
      </p:sp>
      <p:sp>
        <p:nvSpPr>
          <p:cNvPr id="6" name="Hexagon 5"/>
          <p:cNvSpPr/>
          <p:nvPr/>
        </p:nvSpPr>
        <p:spPr>
          <a:xfrm>
            <a:off x="2813540" y="5417853"/>
            <a:ext cx="2550795"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Induced Traffic –</a:t>
            </a:r>
          </a:p>
          <a:p>
            <a:pPr algn="ctr"/>
            <a:r>
              <a:rPr lang="en-US" dirty="0" smtClean="0"/>
              <a:t>Air Quality</a:t>
            </a:r>
            <a:endParaRPr lang="en-US" dirty="0"/>
          </a:p>
        </p:txBody>
      </p:sp>
      <p:sp>
        <p:nvSpPr>
          <p:cNvPr id="9" name="Hexagon 8"/>
          <p:cNvSpPr/>
          <p:nvPr/>
        </p:nvSpPr>
        <p:spPr>
          <a:xfrm>
            <a:off x="-2" y="3893853"/>
            <a:ext cx="2697220"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It’s the Town </a:t>
            </a:r>
            <a:r>
              <a:rPr lang="en-US" dirty="0" err="1" smtClean="0"/>
              <a:t>Moor!part</a:t>
            </a:r>
            <a:r>
              <a:rPr lang="en-US" dirty="0" smtClean="0"/>
              <a:t> of what makes Newcastle special</a:t>
            </a:r>
            <a:endParaRPr lang="en-US" dirty="0"/>
          </a:p>
        </p:txBody>
      </p:sp>
      <p:sp>
        <p:nvSpPr>
          <p:cNvPr id="10" name="Hexagon 9"/>
          <p:cNvSpPr/>
          <p:nvPr/>
        </p:nvSpPr>
        <p:spPr>
          <a:xfrm>
            <a:off x="2813540" y="2145946"/>
            <a:ext cx="1653531" cy="914400"/>
          </a:xfrm>
          <a:prstGeom prst="hexagon">
            <a:avLst/>
          </a:prstGeom>
          <a:solidFill>
            <a:schemeClr val="accent6">
              <a:lumMod val="75000"/>
            </a:scheme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Part of the AQMA</a:t>
            </a:r>
            <a:endParaRPr lang="en-US" dirty="0"/>
          </a:p>
        </p:txBody>
      </p:sp>
      <p:sp>
        <p:nvSpPr>
          <p:cNvPr id="11" name="TextBox 10"/>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12" name="Picture 11"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5575993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Connector 75"/>
          <p:cNvCxnSpPr/>
          <p:nvPr/>
        </p:nvCxnSpPr>
        <p:spPr>
          <a:xfrm flipH="1" flipV="1">
            <a:off x="2909674" y="2022356"/>
            <a:ext cx="702552" cy="31952"/>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4450898" y="1782190"/>
            <a:ext cx="453554" cy="104108"/>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3906631" y="1972226"/>
            <a:ext cx="277338" cy="37173"/>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6567702" y="2740578"/>
            <a:ext cx="311009" cy="272117"/>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5829594" y="2006700"/>
            <a:ext cx="311010" cy="272118"/>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6204749" y="2390004"/>
            <a:ext cx="200602" cy="123636"/>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5692933" y="634940"/>
            <a:ext cx="3391133" cy="6142073"/>
          </a:xfrm>
          <a:custGeom>
            <a:avLst/>
            <a:gdLst>
              <a:gd name="connsiteX0" fmla="*/ 138493 w 3391133"/>
              <a:gd name="connsiteY0" fmla="*/ 6142073 h 6142073"/>
              <a:gd name="connsiteX1" fmla="*/ 47782 w 3391133"/>
              <a:gd name="connsiteY1" fmla="*/ 4859235 h 6142073"/>
              <a:gd name="connsiteX2" fmla="*/ 8906 w 3391133"/>
              <a:gd name="connsiteY2" fmla="*/ 4016967 h 6142073"/>
              <a:gd name="connsiteX3" fmla="*/ 216245 w 3391133"/>
              <a:gd name="connsiteY3" fmla="*/ 3485691 h 6142073"/>
              <a:gd name="connsiteX4" fmla="*/ 928975 w 3391133"/>
              <a:gd name="connsiteY4" fmla="*/ 2565676 h 6142073"/>
              <a:gd name="connsiteX5" fmla="*/ 3391133 w 3391133"/>
              <a:gd name="connsiteY5" fmla="*/ 0 h 614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1133" h="6142073">
                <a:moveTo>
                  <a:pt x="138493" y="6142073"/>
                </a:moveTo>
                <a:cubicBezTo>
                  <a:pt x="103936" y="5677746"/>
                  <a:pt x="69380" y="5213419"/>
                  <a:pt x="47782" y="4859235"/>
                </a:cubicBezTo>
                <a:cubicBezTo>
                  <a:pt x="26184" y="4505051"/>
                  <a:pt x="-19171" y="4245891"/>
                  <a:pt x="8906" y="4016967"/>
                </a:cubicBezTo>
                <a:cubicBezTo>
                  <a:pt x="36983" y="3788043"/>
                  <a:pt x="62900" y="3727573"/>
                  <a:pt x="216245" y="3485691"/>
                </a:cubicBezTo>
                <a:cubicBezTo>
                  <a:pt x="369590" y="3243809"/>
                  <a:pt x="399827" y="3146624"/>
                  <a:pt x="928975" y="2565676"/>
                </a:cubicBezTo>
                <a:cubicBezTo>
                  <a:pt x="1458123" y="1984728"/>
                  <a:pt x="3391133" y="0"/>
                  <a:pt x="3391133" y="0"/>
                </a:cubicBezTo>
              </a:path>
            </a:pathLst>
          </a:custGeom>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574430" y="25916"/>
            <a:ext cx="3110094" cy="2108632"/>
          </a:xfrm>
          <a:custGeom>
            <a:avLst/>
            <a:gdLst>
              <a:gd name="connsiteX0" fmla="*/ 0 w 3110094"/>
              <a:gd name="connsiteY0" fmla="*/ 0 h 2108632"/>
              <a:gd name="connsiteX1" fmla="*/ 207339 w 3110094"/>
              <a:gd name="connsiteY1" fmla="*/ 1269880 h 2108632"/>
              <a:gd name="connsiteX2" fmla="*/ 427638 w 3110094"/>
              <a:gd name="connsiteY2" fmla="*/ 1956652 h 2108632"/>
              <a:gd name="connsiteX3" fmla="*/ 945987 w 3110094"/>
              <a:gd name="connsiteY3" fmla="*/ 2073273 h 2108632"/>
              <a:gd name="connsiteX4" fmla="*/ 1762386 w 3110094"/>
              <a:gd name="connsiteY4" fmla="*/ 1477207 h 2108632"/>
              <a:gd name="connsiteX5" fmla="*/ 3110094 w 3110094"/>
              <a:gd name="connsiteY5" fmla="*/ 168453 h 2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0094" h="2108632">
                <a:moveTo>
                  <a:pt x="0" y="0"/>
                </a:moveTo>
                <a:cubicBezTo>
                  <a:pt x="68033" y="471885"/>
                  <a:pt x="136066" y="943771"/>
                  <a:pt x="207339" y="1269880"/>
                </a:cubicBezTo>
                <a:cubicBezTo>
                  <a:pt x="278612" y="1595989"/>
                  <a:pt x="304530" y="1822753"/>
                  <a:pt x="427638" y="1956652"/>
                </a:cubicBezTo>
                <a:cubicBezTo>
                  <a:pt x="550746" y="2090551"/>
                  <a:pt x="723529" y="2153180"/>
                  <a:pt x="945987" y="2073273"/>
                </a:cubicBezTo>
                <a:cubicBezTo>
                  <a:pt x="1168445" y="1993366"/>
                  <a:pt x="1401702" y="1794677"/>
                  <a:pt x="1762386" y="1477207"/>
                </a:cubicBezTo>
                <a:cubicBezTo>
                  <a:pt x="2123070" y="1159737"/>
                  <a:pt x="3110094" y="168453"/>
                  <a:pt x="3110094" y="168453"/>
                </a:cubicBezTo>
              </a:path>
            </a:pathLst>
          </a:custGeom>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77752" y="77748"/>
            <a:ext cx="2799950" cy="2580831"/>
          </a:xfrm>
          <a:custGeom>
            <a:avLst/>
            <a:gdLst>
              <a:gd name="connsiteX0" fmla="*/ 2539910 w 2799950"/>
              <a:gd name="connsiteY0" fmla="*/ 0 h 2580831"/>
              <a:gd name="connsiteX1" fmla="*/ 2760209 w 2799950"/>
              <a:gd name="connsiteY1" fmla="*/ 1140300 h 2580831"/>
              <a:gd name="connsiteX2" fmla="*/ 2695415 w 2799950"/>
              <a:gd name="connsiteY2" fmla="*/ 2021441 h 2580831"/>
              <a:gd name="connsiteX3" fmla="*/ 1762387 w 2799950"/>
              <a:gd name="connsiteY3" fmla="*/ 2578634 h 2580831"/>
              <a:gd name="connsiteX4" fmla="*/ 0 w 2799950"/>
              <a:gd name="connsiteY4" fmla="*/ 2228769 h 25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50" h="2580831">
                <a:moveTo>
                  <a:pt x="2539910" y="0"/>
                </a:moveTo>
                <a:cubicBezTo>
                  <a:pt x="2637101" y="401696"/>
                  <a:pt x="2734292" y="803393"/>
                  <a:pt x="2760209" y="1140300"/>
                </a:cubicBezTo>
                <a:cubicBezTo>
                  <a:pt x="2786126" y="1477207"/>
                  <a:pt x="2861719" y="1781719"/>
                  <a:pt x="2695415" y="2021441"/>
                </a:cubicBezTo>
                <a:cubicBezTo>
                  <a:pt x="2529111" y="2261163"/>
                  <a:pt x="2211623" y="2544079"/>
                  <a:pt x="1762387" y="2578634"/>
                </a:cubicBezTo>
                <a:cubicBezTo>
                  <a:pt x="1313151" y="2613189"/>
                  <a:pt x="0" y="2228769"/>
                  <a:pt x="0" y="2228769"/>
                </a:cubicBezTo>
              </a:path>
            </a:pathLst>
          </a:custGeom>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H="1">
            <a:off x="3680278" y="5539817"/>
            <a:ext cx="518348" cy="0"/>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6631763" y="2658579"/>
            <a:ext cx="311009" cy="272117"/>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5203200" y="5539816"/>
            <a:ext cx="515651" cy="1"/>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2877702" y="1924701"/>
            <a:ext cx="702552" cy="31952"/>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418926" y="1684535"/>
            <a:ext cx="453554" cy="104108"/>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5893655" y="1924701"/>
            <a:ext cx="311010" cy="272118"/>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516172" y="2671538"/>
            <a:ext cx="1" cy="438372"/>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500108" y="3809640"/>
            <a:ext cx="0" cy="269022"/>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5096969" y="1956652"/>
            <a:ext cx="2108083" cy="4859235"/>
          </a:xfrm>
          <a:custGeom>
            <a:avLst/>
            <a:gdLst>
              <a:gd name="connsiteX0" fmla="*/ 2108083 w 2108083"/>
              <a:gd name="connsiteY0" fmla="*/ 0 h 4859235"/>
              <a:gd name="connsiteX1" fmla="*/ 954756 w 2108083"/>
              <a:gd name="connsiteY1" fmla="*/ 1179174 h 4859235"/>
              <a:gd name="connsiteX2" fmla="*/ 358655 w 2108083"/>
              <a:gd name="connsiteY2" fmla="*/ 1969610 h 4859235"/>
              <a:gd name="connsiteX3" fmla="*/ 47646 w 2108083"/>
              <a:gd name="connsiteY3" fmla="*/ 2552718 h 4859235"/>
              <a:gd name="connsiteX4" fmla="*/ 8770 w 2108083"/>
              <a:gd name="connsiteY4" fmla="*/ 3317238 h 4859235"/>
              <a:gd name="connsiteX5" fmla="*/ 125398 w 2108083"/>
              <a:gd name="connsiteY5" fmla="*/ 4859235 h 485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083" h="4859235">
                <a:moveTo>
                  <a:pt x="2108083" y="0"/>
                </a:moveTo>
                <a:cubicBezTo>
                  <a:pt x="1677205" y="425453"/>
                  <a:pt x="1246327" y="850906"/>
                  <a:pt x="954756" y="1179174"/>
                </a:cubicBezTo>
                <a:cubicBezTo>
                  <a:pt x="663185" y="1507442"/>
                  <a:pt x="509840" y="1740686"/>
                  <a:pt x="358655" y="1969610"/>
                </a:cubicBezTo>
                <a:cubicBezTo>
                  <a:pt x="207470" y="2198534"/>
                  <a:pt x="105960" y="2328113"/>
                  <a:pt x="47646" y="2552718"/>
                </a:cubicBezTo>
                <a:cubicBezTo>
                  <a:pt x="-10668" y="2777323"/>
                  <a:pt x="-4189" y="2932818"/>
                  <a:pt x="8770" y="3317238"/>
                </a:cubicBezTo>
                <a:cubicBezTo>
                  <a:pt x="21729" y="3701658"/>
                  <a:pt x="125398" y="4859235"/>
                  <a:pt x="125398" y="4859235"/>
                </a:cubicBezTo>
              </a:path>
            </a:pathLst>
          </a:custGeom>
          <a:ln w="76200" cmpd="sng">
            <a:solidFill>
              <a:srgbClr val="660066"/>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4629342" y="62170"/>
            <a:ext cx="856762" cy="646331"/>
          </a:xfrm>
          <a:prstGeom prst="rect">
            <a:avLst/>
          </a:prstGeom>
          <a:noFill/>
        </p:spPr>
        <p:txBody>
          <a:bodyPr wrap="none" rtlCol="0">
            <a:spAutoFit/>
          </a:bodyPr>
          <a:lstStyle/>
          <a:p>
            <a:r>
              <a:rPr lang="en-US" b="1" dirty="0" smtClean="0">
                <a:solidFill>
                  <a:schemeClr val="bg1"/>
                </a:solidFill>
              </a:rPr>
              <a:t>WALK/</a:t>
            </a:r>
          </a:p>
          <a:p>
            <a:r>
              <a:rPr lang="en-US" b="1" dirty="0" smtClean="0">
                <a:solidFill>
                  <a:schemeClr val="bg1"/>
                </a:solidFill>
              </a:rPr>
              <a:t>CYCLE</a:t>
            </a:r>
            <a:endParaRPr lang="en-US" b="1" dirty="0">
              <a:solidFill>
                <a:schemeClr val="bg1"/>
              </a:solidFill>
            </a:endParaRPr>
          </a:p>
        </p:txBody>
      </p:sp>
      <p:sp>
        <p:nvSpPr>
          <p:cNvPr id="37" name="Freeform 36"/>
          <p:cNvSpPr/>
          <p:nvPr/>
        </p:nvSpPr>
        <p:spPr>
          <a:xfrm>
            <a:off x="4048907" y="500674"/>
            <a:ext cx="2773167" cy="2371344"/>
          </a:xfrm>
          <a:custGeom>
            <a:avLst/>
            <a:gdLst>
              <a:gd name="connsiteX0" fmla="*/ 0 w 2773167"/>
              <a:gd name="connsiteY0" fmla="*/ 0 h 2297648"/>
              <a:gd name="connsiteX1" fmla="*/ 414680 w 2773167"/>
              <a:gd name="connsiteY1" fmla="*/ 1697493 h 2297648"/>
              <a:gd name="connsiteX2" fmla="*/ 894152 w 2773167"/>
              <a:gd name="connsiteY2" fmla="*/ 2241727 h 2297648"/>
              <a:gd name="connsiteX3" fmla="*/ 1542089 w 2773167"/>
              <a:gd name="connsiteY3" fmla="*/ 2228769 h 2297648"/>
              <a:gd name="connsiteX4" fmla="*/ 2112272 w 2773167"/>
              <a:gd name="connsiteY4" fmla="*/ 1788199 h 2297648"/>
              <a:gd name="connsiteX5" fmla="*/ 2773167 w 2773167"/>
              <a:gd name="connsiteY5" fmla="*/ 1192133 h 2297648"/>
              <a:gd name="connsiteX0" fmla="*/ 0 w 2773167"/>
              <a:gd name="connsiteY0" fmla="*/ 0 h 2365776"/>
              <a:gd name="connsiteX1" fmla="*/ 414680 w 2773167"/>
              <a:gd name="connsiteY1" fmla="*/ 1697493 h 2365776"/>
              <a:gd name="connsiteX2" fmla="*/ 894152 w 2773167"/>
              <a:gd name="connsiteY2" fmla="*/ 2331521 h 2365776"/>
              <a:gd name="connsiteX3" fmla="*/ 1542089 w 2773167"/>
              <a:gd name="connsiteY3" fmla="*/ 2228769 h 2365776"/>
              <a:gd name="connsiteX4" fmla="*/ 2112272 w 2773167"/>
              <a:gd name="connsiteY4" fmla="*/ 1788199 h 2365776"/>
              <a:gd name="connsiteX5" fmla="*/ 2773167 w 2773167"/>
              <a:gd name="connsiteY5" fmla="*/ 1192133 h 2365776"/>
              <a:gd name="connsiteX0" fmla="*/ 0 w 2773167"/>
              <a:gd name="connsiteY0" fmla="*/ 0 h 2371344"/>
              <a:gd name="connsiteX1" fmla="*/ 414680 w 2773167"/>
              <a:gd name="connsiteY1" fmla="*/ 1697493 h 2371344"/>
              <a:gd name="connsiteX2" fmla="*/ 894152 w 2773167"/>
              <a:gd name="connsiteY2" fmla="*/ 2331521 h 2371344"/>
              <a:gd name="connsiteX3" fmla="*/ 1542089 w 2773167"/>
              <a:gd name="connsiteY3" fmla="*/ 2228769 h 2371344"/>
              <a:gd name="connsiteX4" fmla="*/ 2112272 w 2773167"/>
              <a:gd name="connsiteY4" fmla="*/ 1788199 h 2371344"/>
              <a:gd name="connsiteX5" fmla="*/ 2773167 w 2773167"/>
              <a:gd name="connsiteY5" fmla="*/ 1192133 h 237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3167" h="2371344">
                <a:moveTo>
                  <a:pt x="0" y="0"/>
                </a:moveTo>
                <a:cubicBezTo>
                  <a:pt x="132827" y="661936"/>
                  <a:pt x="265655" y="1308906"/>
                  <a:pt x="414680" y="1697493"/>
                </a:cubicBezTo>
                <a:cubicBezTo>
                  <a:pt x="563705" y="2086080"/>
                  <a:pt x="629275" y="2230147"/>
                  <a:pt x="894152" y="2331521"/>
                </a:cubicBezTo>
                <a:cubicBezTo>
                  <a:pt x="1159029" y="2432895"/>
                  <a:pt x="1339069" y="2319323"/>
                  <a:pt x="1542089" y="2228769"/>
                </a:cubicBezTo>
                <a:cubicBezTo>
                  <a:pt x="1745109" y="2138215"/>
                  <a:pt x="1907092" y="1960972"/>
                  <a:pt x="2112272" y="1788199"/>
                </a:cubicBezTo>
                <a:cubicBezTo>
                  <a:pt x="2317452" y="1615426"/>
                  <a:pt x="2773167" y="1192133"/>
                  <a:pt x="2773167" y="1192133"/>
                </a:cubicBezTo>
              </a:path>
            </a:pathLst>
          </a:cu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0" name="Straight Arrow Connector 39"/>
          <p:cNvCxnSpPr/>
          <p:nvPr/>
        </p:nvCxnSpPr>
        <p:spPr>
          <a:xfrm>
            <a:off x="4555877" y="2508608"/>
            <a:ext cx="137369" cy="491293"/>
          </a:xfrm>
          <a:prstGeom prst="straightConnector1">
            <a:avLst/>
          </a:prstGeom>
          <a:ln w="76200" cmpd="sng">
            <a:solidFill>
              <a:srgbClr val="66006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134481" y="2070097"/>
            <a:ext cx="198170" cy="956218"/>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3874659" y="1874571"/>
            <a:ext cx="277338" cy="37173"/>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3874659" y="500674"/>
            <a:ext cx="664461" cy="2499227"/>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3524411" y="2999901"/>
            <a:ext cx="1744769" cy="1733612"/>
          </a:xfrm>
          <a:prstGeom prst="ellipse">
            <a:avLst/>
          </a:prstGeom>
          <a:solidFill>
            <a:schemeClr val="bg1">
              <a:lumMod val="75000"/>
              <a:alpha val="6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095093" y="3587750"/>
            <a:ext cx="631751" cy="624142"/>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Freeform 61"/>
          <p:cNvSpPr/>
          <p:nvPr/>
        </p:nvSpPr>
        <p:spPr>
          <a:xfrm>
            <a:off x="898043" y="3437819"/>
            <a:ext cx="3656317" cy="3309542"/>
          </a:xfrm>
          <a:custGeom>
            <a:avLst/>
            <a:gdLst>
              <a:gd name="connsiteX0" fmla="*/ 3656317 w 3656317"/>
              <a:gd name="connsiteY0" fmla="*/ 3309542 h 3309542"/>
              <a:gd name="connsiteX1" fmla="*/ 3399733 w 3656317"/>
              <a:gd name="connsiteY1" fmla="*/ 2078085 h 3309542"/>
              <a:gd name="connsiteX2" fmla="*/ 3040516 w 3656317"/>
              <a:gd name="connsiteY2" fmla="*/ 1295596 h 3309542"/>
              <a:gd name="connsiteX3" fmla="*/ 2463203 w 3656317"/>
              <a:gd name="connsiteY3" fmla="*/ 820972 h 3309542"/>
              <a:gd name="connsiteX4" fmla="*/ 0 w 3656317"/>
              <a:gd name="connsiteY4" fmla="*/ 0 h 330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317" h="3309542">
                <a:moveTo>
                  <a:pt x="3656317" y="3309542"/>
                </a:moveTo>
                <a:cubicBezTo>
                  <a:pt x="3579341" y="2861642"/>
                  <a:pt x="3502366" y="2413743"/>
                  <a:pt x="3399733" y="2078085"/>
                </a:cubicBezTo>
                <a:cubicBezTo>
                  <a:pt x="3297100" y="1742427"/>
                  <a:pt x="3196604" y="1505115"/>
                  <a:pt x="3040516" y="1295596"/>
                </a:cubicBezTo>
                <a:cubicBezTo>
                  <a:pt x="2884428" y="1086077"/>
                  <a:pt x="2969956" y="1036905"/>
                  <a:pt x="2463203" y="820972"/>
                </a:cubicBezTo>
                <a:cubicBezTo>
                  <a:pt x="1956450" y="605039"/>
                  <a:pt x="0" y="0"/>
                  <a:pt x="0" y="0"/>
                </a:cubicBezTo>
              </a:path>
            </a:pathLst>
          </a:cu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3" name="Straight Arrow Connector 62"/>
          <p:cNvCxnSpPr/>
          <p:nvPr/>
        </p:nvCxnSpPr>
        <p:spPr>
          <a:xfrm flipH="1" flipV="1">
            <a:off x="4087394" y="4566655"/>
            <a:ext cx="103090" cy="481868"/>
          </a:xfrm>
          <a:prstGeom prst="straightConnector1">
            <a:avLst/>
          </a:prstGeom>
          <a:ln w="76200" cmpd="sng">
            <a:solidFill>
              <a:srgbClr val="66006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flipV="1">
            <a:off x="4365403" y="4656451"/>
            <a:ext cx="430716" cy="2180707"/>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4511486" y="4590775"/>
            <a:ext cx="430716" cy="2180707"/>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4384843" y="5539818"/>
            <a:ext cx="154696" cy="0"/>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4795132" y="5539816"/>
            <a:ext cx="154696" cy="0"/>
          </a:xfrm>
          <a:prstGeom prst="line">
            <a:avLst/>
          </a:prstGeom>
          <a:ln w="76200" cmpd="sng"/>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4872480" y="4733513"/>
            <a:ext cx="180042" cy="2052333"/>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500108" y="3348025"/>
            <a:ext cx="1" cy="224305"/>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571884" y="2996190"/>
            <a:ext cx="1856448" cy="576140"/>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5350010" y="2001540"/>
            <a:ext cx="1581458" cy="1676006"/>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683026" y="1911744"/>
            <a:ext cx="573858" cy="369332"/>
          </a:xfrm>
          <a:prstGeom prst="rect">
            <a:avLst/>
          </a:prstGeom>
          <a:noFill/>
        </p:spPr>
        <p:txBody>
          <a:bodyPr wrap="none" rtlCol="0">
            <a:spAutoFit/>
          </a:bodyPr>
          <a:lstStyle/>
          <a:p>
            <a:r>
              <a:rPr lang="en-US" b="1" dirty="0" smtClean="0">
                <a:solidFill>
                  <a:schemeClr val="bg1"/>
                </a:solidFill>
              </a:rPr>
              <a:t>BUS</a:t>
            </a:r>
            <a:endParaRPr lang="en-US" b="1" dirty="0">
              <a:solidFill>
                <a:schemeClr val="bg1"/>
              </a:solidFill>
            </a:endParaRPr>
          </a:p>
        </p:txBody>
      </p:sp>
      <p:cxnSp>
        <p:nvCxnSpPr>
          <p:cNvPr id="93" name="Straight Arrow Connector 92"/>
          <p:cNvCxnSpPr/>
          <p:nvPr/>
        </p:nvCxnSpPr>
        <p:spPr>
          <a:xfrm>
            <a:off x="3951862" y="179588"/>
            <a:ext cx="246764" cy="978285"/>
          </a:xfrm>
          <a:prstGeom prst="straightConnector1">
            <a:avLst/>
          </a:prstGeom>
          <a:ln w="76200" cmpd="sng">
            <a:solidFill>
              <a:srgbClr val="660066"/>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4381809" y="4420473"/>
            <a:ext cx="314622" cy="369332"/>
          </a:xfrm>
          <a:prstGeom prst="rect">
            <a:avLst/>
          </a:prstGeom>
          <a:noFill/>
        </p:spPr>
        <p:txBody>
          <a:bodyPr wrap="none" rtlCol="0">
            <a:spAutoFit/>
          </a:bodyPr>
          <a:lstStyle/>
          <a:p>
            <a:r>
              <a:rPr lang="en-US" b="1" dirty="0" smtClean="0">
                <a:solidFill>
                  <a:schemeClr val="bg1"/>
                </a:solidFill>
              </a:rPr>
              <a:t>R</a:t>
            </a:r>
            <a:endParaRPr lang="en-US" b="1" dirty="0">
              <a:solidFill>
                <a:schemeClr val="bg1"/>
              </a:solidFill>
            </a:endParaRPr>
          </a:p>
        </p:txBody>
      </p:sp>
      <p:sp>
        <p:nvSpPr>
          <p:cNvPr id="96" name="TextBox 95"/>
          <p:cNvSpPr txBox="1"/>
          <p:nvPr/>
        </p:nvSpPr>
        <p:spPr>
          <a:xfrm>
            <a:off x="4190484" y="2798322"/>
            <a:ext cx="314622" cy="369332"/>
          </a:xfrm>
          <a:prstGeom prst="rect">
            <a:avLst/>
          </a:prstGeom>
          <a:noFill/>
        </p:spPr>
        <p:txBody>
          <a:bodyPr wrap="none" rtlCol="0">
            <a:spAutoFit/>
          </a:bodyPr>
          <a:lstStyle/>
          <a:p>
            <a:r>
              <a:rPr lang="en-US" b="1" dirty="0" smtClean="0">
                <a:solidFill>
                  <a:schemeClr val="bg1"/>
                </a:solidFill>
              </a:rPr>
              <a:t>R</a:t>
            </a:r>
            <a:endParaRPr lang="en-US" b="1" dirty="0">
              <a:solidFill>
                <a:schemeClr val="bg1"/>
              </a:solidFill>
            </a:endParaRPr>
          </a:p>
        </p:txBody>
      </p:sp>
      <p:cxnSp>
        <p:nvCxnSpPr>
          <p:cNvPr id="97" name="Straight Connector 96"/>
          <p:cNvCxnSpPr/>
          <p:nvPr/>
        </p:nvCxnSpPr>
        <p:spPr>
          <a:xfrm flipH="1" flipV="1">
            <a:off x="6268810" y="2308005"/>
            <a:ext cx="200602" cy="123636"/>
          </a:xfrm>
          <a:prstGeom prst="line">
            <a:avLst/>
          </a:prstGeom>
          <a:ln w="762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5203200" y="1788643"/>
            <a:ext cx="1739572" cy="1469588"/>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flipV="1">
            <a:off x="3541767" y="500674"/>
            <a:ext cx="554228" cy="2525641"/>
          </a:xfrm>
          <a:prstGeom prst="straightConnector1">
            <a:avLst/>
          </a:prstGeom>
          <a:ln w="76200" cmpd="sng">
            <a:solidFill>
              <a:schemeClr val="accent5">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flipV="1">
            <a:off x="3374075" y="500674"/>
            <a:ext cx="552129" cy="2609236"/>
          </a:xfrm>
          <a:prstGeom prst="straightConnector1">
            <a:avLst/>
          </a:prstGeom>
          <a:ln w="76200" cmpd="sng">
            <a:solidFill>
              <a:srgbClr val="660066"/>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4190484" y="5233695"/>
            <a:ext cx="605635" cy="59007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965584" y="5235149"/>
            <a:ext cx="2384762" cy="1200329"/>
          </a:xfrm>
          <a:prstGeom prst="rect">
            <a:avLst/>
          </a:prstGeom>
          <a:solidFill>
            <a:srgbClr val="7F7F7F"/>
          </a:solidFill>
        </p:spPr>
        <p:txBody>
          <a:bodyPr wrap="square" rtlCol="0">
            <a:spAutoFit/>
          </a:bodyPr>
          <a:lstStyle/>
          <a:p>
            <a:pPr algn="ctr"/>
            <a:r>
              <a:rPr lang="en-US" b="1" dirty="0" smtClean="0">
                <a:solidFill>
                  <a:schemeClr val="bg1"/>
                </a:solidFill>
              </a:rPr>
              <a:t>Traffic lights </a:t>
            </a:r>
            <a:r>
              <a:rPr lang="en-US" dirty="0" smtClean="0">
                <a:solidFill>
                  <a:schemeClr val="bg1"/>
                </a:solidFill>
              </a:rPr>
              <a:t>to </a:t>
            </a:r>
            <a:r>
              <a:rPr lang="en-US" dirty="0" err="1" smtClean="0">
                <a:solidFill>
                  <a:schemeClr val="bg1"/>
                </a:solidFill>
              </a:rPr>
              <a:t>prioritise</a:t>
            </a:r>
            <a:r>
              <a:rPr lang="en-US" dirty="0" smtClean="0">
                <a:solidFill>
                  <a:schemeClr val="bg1"/>
                </a:solidFill>
              </a:rPr>
              <a:t> bus right turns. Buses approach in left lane</a:t>
            </a:r>
            <a:endParaRPr lang="en-US" dirty="0">
              <a:solidFill>
                <a:schemeClr val="bg1"/>
              </a:solidFill>
            </a:endParaRPr>
          </a:p>
        </p:txBody>
      </p:sp>
      <p:cxnSp>
        <p:nvCxnSpPr>
          <p:cNvPr id="115" name="Straight Connector 114"/>
          <p:cNvCxnSpPr>
            <a:stCxn id="113" idx="3"/>
            <a:endCxn id="112" idx="3"/>
          </p:cNvCxnSpPr>
          <p:nvPr/>
        </p:nvCxnSpPr>
        <p:spPr>
          <a:xfrm flipV="1">
            <a:off x="3350346" y="5737354"/>
            <a:ext cx="928831" cy="979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139128" y="2740578"/>
            <a:ext cx="576675" cy="369332"/>
          </a:xfrm>
          <a:prstGeom prst="rect">
            <a:avLst/>
          </a:prstGeom>
          <a:noFill/>
        </p:spPr>
        <p:txBody>
          <a:bodyPr wrap="none" rtlCol="0">
            <a:spAutoFit/>
          </a:bodyPr>
          <a:lstStyle/>
          <a:p>
            <a:r>
              <a:rPr lang="en-US" b="1" dirty="0" smtClean="0">
                <a:solidFill>
                  <a:schemeClr val="bg1"/>
                </a:solidFill>
              </a:rPr>
              <a:t>CAR</a:t>
            </a:r>
            <a:endParaRPr lang="en-US" b="1" dirty="0">
              <a:solidFill>
                <a:schemeClr val="bg1"/>
              </a:solidFill>
            </a:endParaRPr>
          </a:p>
        </p:txBody>
      </p:sp>
      <p:sp>
        <p:nvSpPr>
          <p:cNvPr id="47" name="TextBox 46"/>
          <p:cNvSpPr txBox="1"/>
          <p:nvPr/>
        </p:nvSpPr>
        <p:spPr>
          <a:xfrm>
            <a:off x="6150231" y="4135154"/>
            <a:ext cx="2871521" cy="2369880"/>
          </a:xfrm>
          <a:prstGeom prst="rect">
            <a:avLst/>
          </a:prstGeom>
          <a:solidFill>
            <a:srgbClr val="7F7F7F"/>
          </a:solidFill>
        </p:spPr>
        <p:txBody>
          <a:bodyPr wrap="square" rtlCol="0">
            <a:spAutoFit/>
          </a:bodyPr>
          <a:lstStyle/>
          <a:p>
            <a:r>
              <a:rPr lang="en-US" dirty="0" smtClean="0">
                <a:solidFill>
                  <a:schemeClr val="bg1"/>
                </a:solidFill>
              </a:rPr>
              <a:t>Traffic lights to be used selectively to control throughput of the dominant arms.</a:t>
            </a:r>
          </a:p>
          <a:p>
            <a:endParaRPr lang="en-US" sz="400" dirty="0">
              <a:solidFill>
                <a:schemeClr val="bg1"/>
              </a:solidFill>
            </a:endParaRPr>
          </a:p>
          <a:p>
            <a:r>
              <a:rPr lang="en-US" dirty="0" smtClean="0">
                <a:solidFill>
                  <a:schemeClr val="bg1"/>
                </a:solidFill>
              </a:rPr>
              <a:t>Capacity has been added through walking, cycling and bus travel so extra vehicle capacity is not required.</a:t>
            </a:r>
          </a:p>
        </p:txBody>
      </p:sp>
      <p:sp>
        <p:nvSpPr>
          <p:cNvPr id="3" name="Trapezoid 2"/>
          <p:cNvSpPr/>
          <p:nvPr/>
        </p:nvSpPr>
        <p:spPr>
          <a:xfrm rot="11901739">
            <a:off x="4740433" y="2943944"/>
            <a:ext cx="510113" cy="192702"/>
          </a:xfrm>
          <a:prstGeom prst="trapezoid">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97782" y="398455"/>
            <a:ext cx="2318699" cy="923330"/>
          </a:xfrm>
          <a:prstGeom prst="rect">
            <a:avLst/>
          </a:prstGeom>
          <a:solidFill>
            <a:schemeClr val="tx1">
              <a:lumMod val="50000"/>
              <a:lumOff val="50000"/>
            </a:schemeClr>
          </a:solidFill>
        </p:spPr>
        <p:txBody>
          <a:bodyPr wrap="square">
            <a:spAutoFit/>
          </a:bodyPr>
          <a:lstStyle/>
          <a:p>
            <a:r>
              <a:rPr lang="en-US" dirty="0">
                <a:solidFill>
                  <a:schemeClr val="bg1"/>
                </a:solidFill>
              </a:rPr>
              <a:t>Walking/cycling routes as for a high volume ‘Dutch’ </a:t>
            </a:r>
            <a:r>
              <a:rPr lang="en-US" dirty="0" smtClean="0">
                <a:solidFill>
                  <a:schemeClr val="bg1"/>
                </a:solidFill>
              </a:rPr>
              <a:t>junction</a:t>
            </a:r>
            <a:endParaRPr lang="en-US" dirty="0"/>
          </a:p>
        </p:txBody>
      </p:sp>
      <p:sp>
        <p:nvSpPr>
          <p:cNvPr id="7" name="Rectangle 6"/>
          <p:cNvSpPr/>
          <p:nvPr/>
        </p:nvSpPr>
        <p:spPr>
          <a:xfrm>
            <a:off x="6822074" y="3076008"/>
            <a:ext cx="1928733" cy="369332"/>
          </a:xfrm>
          <a:prstGeom prst="rect">
            <a:avLst/>
          </a:prstGeom>
          <a:solidFill>
            <a:srgbClr val="7F7F7F"/>
          </a:solidFill>
        </p:spPr>
        <p:txBody>
          <a:bodyPr wrap="none">
            <a:spAutoFit/>
          </a:bodyPr>
          <a:lstStyle/>
          <a:p>
            <a:r>
              <a:rPr lang="en-US" dirty="0">
                <a:solidFill>
                  <a:schemeClr val="bg1"/>
                </a:solidFill>
              </a:rPr>
              <a:t>Added bus priority</a:t>
            </a:r>
          </a:p>
        </p:txBody>
      </p:sp>
      <p:cxnSp>
        <p:nvCxnSpPr>
          <p:cNvPr id="4" name="Straight Arrow Connector 3"/>
          <p:cNvCxnSpPr>
            <a:stCxn id="6" idx="2"/>
          </p:cNvCxnSpPr>
          <p:nvPr/>
        </p:nvCxnSpPr>
        <p:spPr>
          <a:xfrm>
            <a:off x="1457132" y="1321785"/>
            <a:ext cx="1420570" cy="36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Freeform 52"/>
          <p:cNvSpPr/>
          <p:nvPr/>
        </p:nvSpPr>
        <p:spPr>
          <a:xfrm>
            <a:off x="121567" y="3574607"/>
            <a:ext cx="3848741" cy="3174700"/>
          </a:xfrm>
          <a:custGeom>
            <a:avLst/>
            <a:gdLst>
              <a:gd name="connsiteX0" fmla="*/ 3848741 w 3848741"/>
              <a:gd name="connsiteY0" fmla="*/ 3174700 h 3174700"/>
              <a:gd name="connsiteX1" fmla="*/ 3693236 w 3848741"/>
              <a:gd name="connsiteY1" fmla="*/ 2202853 h 3174700"/>
              <a:gd name="connsiteX2" fmla="*/ 3550690 w 3848741"/>
              <a:gd name="connsiteY2" fmla="*/ 1529039 h 3174700"/>
              <a:gd name="connsiteX3" fmla="*/ 3265598 w 3848741"/>
              <a:gd name="connsiteY3" fmla="*/ 1153258 h 3174700"/>
              <a:gd name="connsiteX4" fmla="*/ 2799084 w 3848741"/>
              <a:gd name="connsiteY4" fmla="*/ 816351 h 3174700"/>
              <a:gd name="connsiteX5" fmla="*/ 1697593 w 3848741"/>
              <a:gd name="connsiteY5" fmla="*/ 505360 h 3174700"/>
              <a:gd name="connsiteX6" fmla="*/ 0 w 3848741"/>
              <a:gd name="connsiteY6" fmla="*/ 0 h 31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741" h="3174700">
                <a:moveTo>
                  <a:pt x="3848741" y="3174700"/>
                </a:moveTo>
                <a:cubicBezTo>
                  <a:pt x="3795826" y="2825915"/>
                  <a:pt x="3742911" y="2477130"/>
                  <a:pt x="3693236" y="2202853"/>
                </a:cubicBezTo>
                <a:cubicBezTo>
                  <a:pt x="3643561" y="1928576"/>
                  <a:pt x="3621963" y="1703971"/>
                  <a:pt x="3550690" y="1529039"/>
                </a:cubicBezTo>
                <a:cubicBezTo>
                  <a:pt x="3479417" y="1354106"/>
                  <a:pt x="3390866" y="1272039"/>
                  <a:pt x="3265598" y="1153258"/>
                </a:cubicBezTo>
                <a:cubicBezTo>
                  <a:pt x="3140330" y="1034477"/>
                  <a:pt x="3060418" y="924334"/>
                  <a:pt x="2799084" y="816351"/>
                </a:cubicBezTo>
                <a:cubicBezTo>
                  <a:pt x="2537750" y="708368"/>
                  <a:pt x="1697593" y="505360"/>
                  <a:pt x="1697593" y="505360"/>
                </a:cubicBezTo>
                <a:lnTo>
                  <a:pt x="0" y="0"/>
                </a:lnTo>
              </a:path>
            </a:pathLst>
          </a:custGeom>
          <a:ln w="76200" cmpd="sng">
            <a:solidFill>
              <a:srgbClr val="A6A6A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Freeform 53"/>
          <p:cNvSpPr/>
          <p:nvPr/>
        </p:nvSpPr>
        <p:spPr>
          <a:xfrm>
            <a:off x="5561317" y="605288"/>
            <a:ext cx="3391133" cy="6142073"/>
          </a:xfrm>
          <a:custGeom>
            <a:avLst/>
            <a:gdLst>
              <a:gd name="connsiteX0" fmla="*/ 138493 w 3391133"/>
              <a:gd name="connsiteY0" fmla="*/ 6142073 h 6142073"/>
              <a:gd name="connsiteX1" fmla="*/ 47782 w 3391133"/>
              <a:gd name="connsiteY1" fmla="*/ 4859235 h 6142073"/>
              <a:gd name="connsiteX2" fmla="*/ 8906 w 3391133"/>
              <a:gd name="connsiteY2" fmla="*/ 4016967 h 6142073"/>
              <a:gd name="connsiteX3" fmla="*/ 216245 w 3391133"/>
              <a:gd name="connsiteY3" fmla="*/ 3485691 h 6142073"/>
              <a:gd name="connsiteX4" fmla="*/ 928975 w 3391133"/>
              <a:gd name="connsiteY4" fmla="*/ 2565676 h 6142073"/>
              <a:gd name="connsiteX5" fmla="*/ 3391133 w 3391133"/>
              <a:gd name="connsiteY5" fmla="*/ 0 h 614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1133" h="6142073">
                <a:moveTo>
                  <a:pt x="138493" y="6142073"/>
                </a:moveTo>
                <a:cubicBezTo>
                  <a:pt x="103936" y="5677746"/>
                  <a:pt x="69380" y="5213419"/>
                  <a:pt x="47782" y="4859235"/>
                </a:cubicBezTo>
                <a:cubicBezTo>
                  <a:pt x="26184" y="4505051"/>
                  <a:pt x="-19171" y="4245891"/>
                  <a:pt x="8906" y="4016967"/>
                </a:cubicBezTo>
                <a:cubicBezTo>
                  <a:pt x="36983" y="3788043"/>
                  <a:pt x="62900" y="3727573"/>
                  <a:pt x="216245" y="3485691"/>
                </a:cubicBezTo>
                <a:cubicBezTo>
                  <a:pt x="369590" y="3243809"/>
                  <a:pt x="399827" y="3146624"/>
                  <a:pt x="928975" y="2565676"/>
                </a:cubicBezTo>
                <a:cubicBezTo>
                  <a:pt x="1458123" y="1984728"/>
                  <a:pt x="3391133" y="0"/>
                  <a:pt x="3391133" y="0"/>
                </a:cubicBezTo>
              </a:path>
            </a:pathLst>
          </a:custGeom>
          <a:ln w="76200" cmpd="sng">
            <a:solidFill>
              <a:srgbClr val="A6A6A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4529766" y="200213"/>
            <a:ext cx="3110094" cy="2048191"/>
          </a:xfrm>
          <a:custGeom>
            <a:avLst/>
            <a:gdLst>
              <a:gd name="connsiteX0" fmla="*/ 0 w 3110094"/>
              <a:gd name="connsiteY0" fmla="*/ 0 h 2108632"/>
              <a:gd name="connsiteX1" fmla="*/ 207339 w 3110094"/>
              <a:gd name="connsiteY1" fmla="*/ 1269880 h 2108632"/>
              <a:gd name="connsiteX2" fmla="*/ 427638 w 3110094"/>
              <a:gd name="connsiteY2" fmla="*/ 1956652 h 2108632"/>
              <a:gd name="connsiteX3" fmla="*/ 945987 w 3110094"/>
              <a:gd name="connsiteY3" fmla="*/ 2073273 h 2108632"/>
              <a:gd name="connsiteX4" fmla="*/ 1762386 w 3110094"/>
              <a:gd name="connsiteY4" fmla="*/ 1477207 h 2108632"/>
              <a:gd name="connsiteX5" fmla="*/ 3110094 w 3110094"/>
              <a:gd name="connsiteY5" fmla="*/ 168453 h 2108632"/>
              <a:gd name="connsiteX0" fmla="*/ 0 w 3110094"/>
              <a:gd name="connsiteY0" fmla="*/ 0 h 2067206"/>
              <a:gd name="connsiteX1" fmla="*/ 207339 w 3110094"/>
              <a:gd name="connsiteY1" fmla="*/ 1269880 h 2067206"/>
              <a:gd name="connsiteX2" fmla="*/ 427638 w 3110094"/>
              <a:gd name="connsiteY2" fmla="*/ 1956652 h 2067206"/>
              <a:gd name="connsiteX3" fmla="*/ 945987 w 3110094"/>
              <a:gd name="connsiteY3" fmla="*/ 2018529 h 2067206"/>
              <a:gd name="connsiteX4" fmla="*/ 1762386 w 3110094"/>
              <a:gd name="connsiteY4" fmla="*/ 1477207 h 2067206"/>
              <a:gd name="connsiteX5" fmla="*/ 3110094 w 3110094"/>
              <a:gd name="connsiteY5" fmla="*/ 168453 h 2067206"/>
              <a:gd name="connsiteX0" fmla="*/ 0 w 3110094"/>
              <a:gd name="connsiteY0" fmla="*/ 0 h 2048191"/>
              <a:gd name="connsiteX1" fmla="*/ 207339 w 3110094"/>
              <a:gd name="connsiteY1" fmla="*/ 1269880 h 2048191"/>
              <a:gd name="connsiteX2" fmla="*/ 460481 w 3110094"/>
              <a:gd name="connsiteY2" fmla="*/ 1901909 h 2048191"/>
              <a:gd name="connsiteX3" fmla="*/ 945987 w 3110094"/>
              <a:gd name="connsiteY3" fmla="*/ 2018529 h 2048191"/>
              <a:gd name="connsiteX4" fmla="*/ 1762386 w 3110094"/>
              <a:gd name="connsiteY4" fmla="*/ 1477207 h 2048191"/>
              <a:gd name="connsiteX5" fmla="*/ 3110094 w 3110094"/>
              <a:gd name="connsiteY5" fmla="*/ 168453 h 204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0094" h="2048191">
                <a:moveTo>
                  <a:pt x="0" y="0"/>
                </a:moveTo>
                <a:cubicBezTo>
                  <a:pt x="68033" y="471885"/>
                  <a:pt x="130592" y="952895"/>
                  <a:pt x="207339" y="1269880"/>
                </a:cubicBezTo>
                <a:cubicBezTo>
                  <a:pt x="284086" y="1586865"/>
                  <a:pt x="337373" y="1777134"/>
                  <a:pt x="460481" y="1901909"/>
                </a:cubicBezTo>
                <a:cubicBezTo>
                  <a:pt x="583589" y="2026684"/>
                  <a:pt x="729003" y="2089313"/>
                  <a:pt x="945987" y="2018529"/>
                </a:cubicBezTo>
                <a:cubicBezTo>
                  <a:pt x="1162971" y="1947745"/>
                  <a:pt x="1401702" y="1794677"/>
                  <a:pt x="1762386" y="1477207"/>
                </a:cubicBezTo>
                <a:cubicBezTo>
                  <a:pt x="2123070" y="1159737"/>
                  <a:pt x="3110094" y="168453"/>
                  <a:pt x="3110094" y="168453"/>
                </a:cubicBezTo>
              </a:path>
            </a:pathLst>
          </a:custGeom>
          <a:ln w="76200" cmpd="sng">
            <a:solidFill>
              <a:srgbClr val="A6A6A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175412" y="175403"/>
            <a:ext cx="2770824" cy="2537300"/>
          </a:xfrm>
          <a:custGeom>
            <a:avLst/>
            <a:gdLst>
              <a:gd name="connsiteX0" fmla="*/ 2539910 w 2799950"/>
              <a:gd name="connsiteY0" fmla="*/ 0 h 2580831"/>
              <a:gd name="connsiteX1" fmla="*/ 2760209 w 2799950"/>
              <a:gd name="connsiteY1" fmla="*/ 1140300 h 2580831"/>
              <a:gd name="connsiteX2" fmla="*/ 2695415 w 2799950"/>
              <a:gd name="connsiteY2" fmla="*/ 2021441 h 2580831"/>
              <a:gd name="connsiteX3" fmla="*/ 1762387 w 2799950"/>
              <a:gd name="connsiteY3" fmla="*/ 2578634 h 2580831"/>
              <a:gd name="connsiteX4" fmla="*/ 0 w 2799950"/>
              <a:gd name="connsiteY4" fmla="*/ 2228769 h 2580831"/>
              <a:gd name="connsiteX0" fmla="*/ 2539910 w 2777940"/>
              <a:gd name="connsiteY0" fmla="*/ 0 h 2580831"/>
              <a:gd name="connsiteX1" fmla="*/ 2760209 w 2777940"/>
              <a:gd name="connsiteY1" fmla="*/ 1140300 h 2580831"/>
              <a:gd name="connsiteX2" fmla="*/ 2651624 w 2777940"/>
              <a:gd name="connsiteY2" fmla="*/ 1977646 h 2580831"/>
              <a:gd name="connsiteX3" fmla="*/ 1762387 w 2777940"/>
              <a:gd name="connsiteY3" fmla="*/ 2578634 h 2580831"/>
              <a:gd name="connsiteX4" fmla="*/ 0 w 2777940"/>
              <a:gd name="connsiteY4" fmla="*/ 2228769 h 2580831"/>
              <a:gd name="connsiteX0" fmla="*/ 2539910 w 2806495"/>
              <a:gd name="connsiteY0" fmla="*/ 0 h 2580831"/>
              <a:gd name="connsiteX1" fmla="*/ 2760209 w 2806495"/>
              <a:gd name="connsiteY1" fmla="*/ 1140300 h 2580831"/>
              <a:gd name="connsiteX2" fmla="*/ 2706363 w 2806495"/>
              <a:gd name="connsiteY2" fmla="*/ 1999543 h 2580831"/>
              <a:gd name="connsiteX3" fmla="*/ 1762387 w 2806495"/>
              <a:gd name="connsiteY3" fmla="*/ 2578634 h 2580831"/>
              <a:gd name="connsiteX4" fmla="*/ 0 w 2806495"/>
              <a:gd name="connsiteY4" fmla="*/ 2228769 h 2580831"/>
              <a:gd name="connsiteX0" fmla="*/ 2539910 w 2770076"/>
              <a:gd name="connsiteY0" fmla="*/ 0 h 2580831"/>
              <a:gd name="connsiteX1" fmla="*/ 2760209 w 2770076"/>
              <a:gd name="connsiteY1" fmla="*/ 1140300 h 2580831"/>
              <a:gd name="connsiteX2" fmla="*/ 2629729 w 2770076"/>
              <a:gd name="connsiteY2" fmla="*/ 2021441 h 2580831"/>
              <a:gd name="connsiteX3" fmla="*/ 1762387 w 2770076"/>
              <a:gd name="connsiteY3" fmla="*/ 2578634 h 2580831"/>
              <a:gd name="connsiteX4" fmla="*/ 0 w 2770076"/>
              <a:gd name="connsiteY4" fmla="*/ 2228769 h 2580831"/>
              <a:gd name="connsiteX0" fmla="*/ 2539910 w 2770824"/>
              <a:gd name="connsiteY0" fmla="*/ 0 h 2537300"/>
              <a:gd name="connsiteX1" fmla="*/ 2760209 w 2770824"/>
              <a:gd name="connsiteY1" fmla="*/ 1140300 h 2537300"/>
              <a:gd name="connsiteX2" fmla="*/ 2629729 w 2770824"/>
              <a:gd name="connsiteY2" fmla="*/ 2021441 h 2537300"/>
              <a:gd name="connsiteX3" fmla="*/ 1740492 w 2770824"/>
              <a:gd name="connsiteY3" fmla="*/ 2534839 h 2537300"/>
              <a:gd name="connsiteX4" fmla="*/ 0 w 2770824"/>
              <a:gd name="connsiteY4" fmla="*/ 2228769 h 253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824" h="2537300">
                <a:moveTo>
                  <a:pt x="2539910" y="0"/>
                </a:moveTo>
                <a:cubicBezTo>
                  <a:pt x="2637101" y="401696"/>
                  <a:pt x="2745239" y="803393"/>
                  <a:pt x="2760209" y="1140300"/>
                </a:cubicBezTo>
                <a:cubicBezTo>
                  <a:pt x="2775179" y="1477207"/>
                  <a:pt x="2799682" y="1789018"/>
                  <a:pt x="2629729" y="2021441"/>
                </a:cubicBezTo>
                <a:cubicBezTo>
                  <a:pt x="2459776" y="2253864"/>
                  <a:pt x="2189728" y="2500284"/>
                  <a:pt x="1740492" y="2534839"/>
                </a:cubicBezTo>
                <a:cubicBezTo>
                  <a:pt x="1291256" y="2569394"/>
                  <a:pt x="0" y="2228769"/>
                  <a:pt x="0" y="2228769"/>
                </a:cubicBezTo>
              </a:path>
            </a:pathLst>
          </a:custGeom>
          <a:ln w="76200" cmpd="sng">
            <a:solidFill>
              <a:srgbClr val="A6A6A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8" name="Straight Connector 57"/>
          <p:cNvCxnSpPr/>
          <p:nvPr/>
        </p:nvCxnSpPr>
        <p:spPr>
          <a:xfrm flipV="1">
            <a:off x="1613831" y="2723151"/>
            <a:ext cx="1" cy="438372"/>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597768" y="3863499"/>
            <a:ext cx="0" cy="269022"/>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597768" y="3401884"/>
            <a:ext cx="1" cy="224305"/>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Freeform 4"/>
          <p:cNvSpPr/>
          <p:nvPr/>
        </p:nvSpPr>
        <p:spPr>
          <a:xfrm>
            <a:off x="12959" y="3641187"/>
            <a:ext cx="3848741" cy="3174700"/>
          </a:xfrm>
          <a:custGeom>
            <a:avLst/>
            <a:gdLst>
              <a:gd name="connsiteX0" fmla="*/ 3848741 w 3848741"/>
              <a:gd name="connsiteY0" fmla="*/ 3174700 h 3174700"/>
              <a:gd name="connsiteX1" fmla="*/ 3693236 w 3848741"/>
              <a:gd name="connsiteY1" fmla="*/ 2202853 h 3174700"/>
              <a:gd name="connsiteX2" fmla="*/ 3550690 w 3848741"/>
              <a:gd name="connsiteY2" fmla="*/ 1529039 h 3174700"/>
              <a:gd name="connsiteX3" fmla="*/ 3265598 w 3848741"/>
              <a:gd name="connsiteY3" fmla="*/ 1153258 h 3174700"/>
              <a:gd name="connsiteX4" fmla="*/ 2799084 w 3848741"/>
              <a:gd name="connsiteY4" fmla="*/ 816351 h 3174700"/>
              <a:gd name="connsiteX5" fmla="*/ 1697593 w 3848741"/>
              <a:gd name="connsiteY5" fmla="*/ 505360 h 3174700"/>
              <a:gd name="connsiteX6" fmla="*/ 0 w 3848741"/>
              <a:gd name="connsiteY6" fmla="*/ 0 h 31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741" h="3174700">
                <a:moveTo>
                  <a:pt x="3848741" y="3174700"/>
                </a:moveTo>
                <a:cubicBezTo>
                  <a:pt x="3795826" y="2825915"/>
                  <a:pt x="3742911" y="2477130"/>
                  <a:pt x="3693236" y="2202853"/>
                </a:cubicBezTo>
                <a:cubicBezTo>
                  <a:pt x="3643561" y="1928576"/>
                  <a:pt x="3621963" y="1703971"/>
                  <a:pt x="3550690" y="1529039"/>
                </a:cubicBezTo>
                <a:cubicBezTo>
                  <a:pt x="3479417" y="1354106"/>
                  <a:pt x="3390866" y="1272039"/>
                  <a:pt x="3265598" y="1153258"/>
                </a:cubicBezTo>
                <a:cubicBezTo>
                  <a:pt x="3140330" y="1034477"/>
                  <a:pt x="3060418" y="924334"/>
                  <a:pt x="2799084" y="816351"/>
                </a:cubicBezTo>
                <a:cubicBezTo>
                  <a:pt x="2537750" y="708368"/>
                  <a:pt x="1697593" y="505360"/>
                  <a:pt x="1697593" y="505360"/>
                </a:cubicBezTo>
                <a:lnTo>
                  <a:pt x="0" y="0"/>
                </a:lnTo>
              </a:path>
            </a:pathLst>
          </a:custGeom>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5" name="Straight Connector 64"/>
          <p:cNvCxnSpPr/>
          <p:nvPr/>
        </p:nvCxnSpPr>
        <p:spPr>
          <a:xfrm flipH="1">
            <a:off x="3680278" y="5429441"/>
            <a:ext cx="495580" cy="1"/>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4" idx="1"/>
          </p:cNvCxnSpPr>
          <p:nvPr/>
        </p:nvCxnSpPr>
        <p:spPr>
          <a:xfrm flipH="1" flipV="1">
            <a:off x="5180433" y="5429441"/>
            <a:ext cx="428666" cy="35082"/>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4362075" y="5429442"/>
            <a:ext cx="154696" cy="0"/>
          </a:xfrm>
          <a:prstGeom prst="line">
            <a:avLst/>
          </a:prstGeom>
          <a:ln w="76200" cmpd="sng">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0" y="6598158"/>
            <a:ext cx="9144000" cy="276999"/>
          </a:xfrm>
          <a:prstGeom prst="rect">
            <a:avLst/>
          </a:prstGeom>
          <a:solidFill>
            <a:schemeClr val="bg1"/>
          </a:solidFill>
        </p:spPr>
        <p:txBody>
          <a:bodyPr wrap="square" rtlCol="0">
            <a:spAutoFit/>
          </a:bodyPr>
          <a:lstStyle/>
          <a:p>
            <a:pPr algn="ctr"/>
            <a:r>
              <a:rPr lang="en-US" sz="1200" dirty="0" smtClean="0">
                <a:hlinkClick r:id="rId2"/>
              </a:rPr>
              <a:t>www.spaceforgosforth.com</a:t>
            </a:r>
            <a:r>
              <a:rPr lang="en-US" sz="1200" dirty="0" smtClean="0"/>
              <a:t>           </a:t>
            </a:r>
            <a:r>
              <a:rPr lang="en-US" sz="1200" dirty="0">
                <a:hlinkClick r:id="rId3"/>
              </a:rPr>
              <a:t>www.facebook.com/groups/space.gosforth</a:t>
            </a:r>
            <a:r>
              <a:rPr lang="en-US" sz="1200" dirty="0" smtClean="0">
                <a:hlinkClick r:id="rId3"/>
              </a:rPr>
              <a:t>/</a:t>
            </a:r>
            <a:r>
              <a:rPr lang="en-US" sz="1200" dirty="0" smtClean="0"/>
              <a:t>             </a:t>
            </a:r>
            <a:r>
              <a:rPr lang="en-US" sz="1200" dirty="0" smtClean="0">
                <a:hlinkClick r:id="rId4"/>
              </a:rPr>
              <a:t>www.twitter.com</a:t>
            </a:r>
            <a:r>
              <a:rPr lang="en-US" sz="1200" dirty="0">
                <a:hlinkClick r:id="rId4"/>
              </a:rPr>
              <a:t>/</a:t>
            </a:r>
            <a:r>
              <a:rPr lang="en-US" sz="1200" dirty="0" smtClean="0">
                <a:hlinkClick r:id="rId4"/>
              </a:rPr>
              <a:t>space4gosforth</a:t>
            </a:r>
            <a:r>
              <a:rPr lang="en-US" sz="1200" dirty="0" smtClean="0"/>
              <a:t>    </a:t>
            </a:r>
            <a:endParaRPr lang="en-US" sz="1200" dirty="0"/>
          </a:p>
        </p:txBody>
      </p:sp>
      <p:pic>
        <p:nvPicPr>
          <p:cNvPr id="82" name="Picture 81" descr="SPACE_Ppt_Footer.png"/>
          <p:cNvPicPr>
            <a:picLocks noChangeAspect="1"/>
          </p:cNvPicPr>
          <p:nvPr/>
        </p:nvPicPr>
        <p:blipFill rotWithShape="1">
          <a:blip r:embed="rId5">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44467377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80" y="1766516"/>
            <a:ext cx="9144000" cy="2955636"/>
          </a:xfrm>
          <a:prstGeom prst="rect">
            <a:avLst/>
          </a:prstGeom>
        </p:spPr>
      </p:pic>
      <p:sp>
        <p:nvSpPr>
          <p:cNvPr id="6" name="Rectangle 5"/>
          <p:cNvSpPr/>
          <p:nvPr/>
        </p:nvSpPr>
        <p:spPr>
          <a:xfrm>
            <a:off x="275310" y="453384"/>
            <a:ext cx="8459467" cy="923330"/>
          </a:xfrm>
          <a:prstGeom prst="rect">
            <a:avLst/>
          </a:prstGeom>
        </p:spPr>
        <p:txBody>
          <a:bodyPr wrap="none">
            <a:spAutoFit/>
          </a:bodyPr>
          <a:lstStyle/>
          <a:p>
            <a:pPr algn="ctr"/>
            <a:r>
              <a:rPr lang="en-US" sz="5400" b="1" dirty="0"/>
              <a:t>Blue House to Haddricks Mill</a:t>
            </a:r>
            <a:endParaRPr lang="en-US" sz="5400" dirty="0"/>
          </a:p>
        </p:txBody>
      </p:sp>
      <p:sp>
        <p:nvSpPr>
          <p:cNvPr id="2" name="TextBox 1"/>
          <p:cNvSpPr txBox="1"/>
          <p:nvPr/>
        </p:nvSpPr>
        <p:spPr>
          <a:xfrm>
            <a:off x="7037978" y="5912305"/>
            <a:ext cx="1696799" cy="646331"/>
          </a:xfrm>
          <a:prstGeom prst="rect">
            <a:avLst/>
          </a:prstGeom>
          <a:noFill/>
        </p:spPr>
        <p:txBody>
          <a:bodyPr wrap="none" rtlCol="0">
            <a:spAutoFit/>
          </a:bodyPr>
          <a:lstStyle/>
          <a:p>
            <a:r>
              <a:rPr lang="en-US" sz="3600" dirty="0" smtClean="0"/>
              <a:t>The End</a:t>
            </a:r>
            <a:endParaRPr lang="en-US" sz="3600" dirty="0"/>
          </a:p>
        </p:txBody>
      </p:sp>
      <p:sp>
        <p:nvSpPr>
          <p:cNvPr id="7" name="TextBox 6"/>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8" name="Picture 7"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9625945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Two Extremes?</a:t>
            </a:r>
            <a:endParaRPr lang="en-US" dirty="0"/>
          </a:p>
        </p:txBody>
      </p:sp>
      <p:pic>
        <p:nvPicPr>
          <p:cNvPr id="6" name="Content Placeholder 5" descr="Extreme1.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4441" r="12469"/>
          <a:stretch/>
        </p:blipFill>
        <p:spPr>
          <a:xfrm>
            <a:off x="457200" y="1403118"/>
            <a:ext cx="4038600" cy="4525963"/>
          </a:xfrm>
        </p:spPr>
      </p:pic>
      <p:pic>
        <p:nvPicPr>
          <p:cNvPr id="7" name="Content Placeholder 6" descr="Extreme2.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550" r="8385"/>
          <a:stretch/>
        </p:blipFill>
        <p:spPr>
          <a:xfrm>
            <a:off x="4648200" y="1403118"/>
            <a:ext cx="4038600" cy="4525963"/>
          </a:xfrm>
        </p:spPr>
      </p:pic>
      <p:sp>
        <p:nvSpPr>
          <p:cNvPr id="8" name="TextBox 7"/>
          <p:cNvSpPr txBox="1"/>
          <p:nvPr/>
        </p:nvSpPr>
        <p:spPr>
          <a:xfrm>
            <a:off x="0" y="0"/>
            <a:ext cx="1374219" cy="369332"/>
          </a:xfrm>
          <a:prstGeom prst="rect">
            <a:avLst/>
          </a:prstGeom>
          <a:noFill/>
        </p:spPr>
        <p:txBody>
          <a:bodyPr wrap="none" rtlCol="0">
            <a:spAutoFit/>
          </a:bodyPr>
          <a:lstStyle/>
          <a:p>
            <a:r>
              <a:rPr lang="en-US" dirty="0" smtClean="0"/>
              <a:t>SOLUTIONS?</a:t>
            </a:r>
            <a:endParaRPr lang="en-US" dirty="0"/>
          </a:p>
        </p:txBody>
      </p:sp>
      <p:sp>
        <p:nvSpPr>
          <p:cNvPr id="9" name="Rectangle 8"/>
          <p:cNvSpPr/>
          <p:nvPr/>
        </p:nvSpPr>
        <p:spPr>
          <a:xfrm>
            <a:off x="457200" y="5985344"/>
            <a:ext cx="8406471" cy="461665"/>
          </a:xfrm>
          <a:prstGeom prst="rect">
            <a:avLst/>
          </a:prstGeom>
        </p:spPr>
        <p:txBody>
          <a:bodyPr wrap="square">
            <a:spAutoFit/>
          </a:bodyPr>
          <a:lstStyle/>
          <a:p>
            <a:pPr>
              <a:tabLst>
                <a:tab pos="7356475" algn="l"/>
              </a:tabLst>
            </a:pPr>
            <a:r>
              <a:rPr lang="en-US" sz="2400" dirty="0" smtClean="0"/>
              <a:t>Movement	Place</a:t>
            </a:r>
            <a:endParaRPr lang="en-US" sz="2400" dirty="0"/>
          </a:p>
        </p:txBody>
      </p:sp>
      <p:sp>
        <p:nvSpPr>
          <p:cNvPr id="10" name="Left-Right Arrow 9"/>
          <p:cNvSpPr/>
          <p:nvPr/>
        </p:nvSpPr>
        <p:spPr>
          <a:xfrm>
            <a:off x="2374666" y="6029140"/>
            <a:ext cx="5091610" cy="484632"/>
          </a:xfrm>
          <a:prstGeom prst="leftRight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20500" y="6598158"/>
            <a:ext cx="7668836" cy="276999"/>
          </a:xfrm>
          <a:prstGeom prst="rect">
            <a:avLst/>
          </a:prstGeom>
          <a:noFill/>
        </p:spPr>
        <p:txBody>
          <a:bodyPr wrap="none" rtlCol="0">
            <a:spAutoFit/>
          </a:bodyPr>
          <a:lstStyle/>
          <a:p>
            <a:r>
              <a:rPr lang="en-US" sz="1200" dirty="0" smtClean="0">
                <a:hlinkClick r:id="rId4"/>
              </a:rPr>
              <a:t>www.spaceforgosforth.com</a:t>
            </a:r>
            <a:r>
              <a:rPr lang="en-US" sz="1200" dirty="0" smtClean="0"/>
              <a:t>           </a:t>
            </a:r>
            <a:r>
              <a:rPr lang="en-US" sz="1200" dirty="0">
                <a:hlinkClick r:id="rId5"/>
              </a:rPr>
              <a:t>www.facebook.com/groups/space.gosforth</a:t>
            </a:r>
            <a:r>
              <a:rPr lang="en-US" sz="1200" dirty="0" smtClean="0">
                <a:hlinkClick r:id="rId5"/>
              </a:rPr>
              <a:t>/</a:t>
            </a:r>
            <a:r>
              <a:rPr lang="en-US" sz="1200" dirty="0" smtClean="0"/>
              <a:t>             </a:t>
            </a:r>
            <a:r>
              <a:rPr lang="en-US" sz="1200" dirty="0" smtClean="0">
                <a:hlinkClick r:id="rId6"/>
              </a:rPr>
              <a:t>www.twitter.com</a:t>
            </a:r>
            <a:r>
              <a:rPr lang="en-US" sz="1200" dirty="0">
                <a:hlinkClick r:id="rId6"/>
              </a:rPr>
              <a:t>/</a:t>
            </a:r>
            <a:r>
              <a:rPr lang="en-US" sz="1200" dirty="0" smtClean="0">
                <a:hlinkClick r:id="rId6"/>
              </a:rPr>
              <a:t>space4gosforth</a:t>
            </a:r>
            <a:r>
              <a:rPr lang="en-US" sz="1200" dirty="0" smtClean="0"/>
              <a:t>    </a:t>
            </a:r>
            <a:endParaRPr lang="en-US" sz="1200" dirty="0"/>
          </a:p>
        </p:txBody>
      </p:sp>
      <p:pic>
        <p:nvPicPr>
          <p:cNvPr id="12" name="Picture 11" descr="SPACE_Ppt_Footer.png"/>
          <p:cNvPicPr>
            <a:picLocks noChangeAspect="1"/>
          </p:cNvPicPr>
          <p:nvPr/>
        </p:nvPicPr>
        <p:blipFill rotWithShape="1">
          <a:blip r:embed="rId7">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37238097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5919" y="1323874"/>
            <a:ext cx="6718300" cy="4635500"/>
          </a:xfrm>
          <a:prstGeom prst="rect">
            <a:avLst/>
          </a:prstGeom>
        </p:spPr>
      </p:pic>
      <p:sp>
        <p:nvSpPr>
          <p:cNvPr id="5" name="Rectangle 4"/>
          <p:cNvSpPr/>
          <p:nvPr/>
        </p:nvSpPr>
        <p:spPr>
          <a:xfrm>
            <a:off x="197057" y="208617"/>
            <a:ext cx="8135560" cy="954107"/>
          </a:xfrm>
          <a:prstGeom prst="rect">
            <a:avLst/>
          </a:prstGeom>
        </p:spPr>
        <p:txBody>
          <a:bodyPr wrap="none">
            <a:spAutoFit/>
          </a:bodyPr>
          <a:lstStyle/>
          <a:p>
            <a:r>
              <a:rPr lang="is-IS" sz="3600" dirty="0" smtClean="0"/>
              <a:t>Recent Traffic Volumes</a:t>
            </a:r>
          </a:p>
          <a:p>
            <a:r>
              <a:rPr lang="is-IS" sz="2000" dirty="0" smtClean="0"/>
              <a:t>- The new junctions are based on a forecast of 20%+ growth in vehicle traffic</a:t>
            </a:r>
            <a:endParaRPr lang="en-US" sz="2000" dirty="0"/>
          </a:p>
        </p:txBody>
      </p:sp>
      <p:sp>
        <p:nvSpPr>
          <p:cNvPr id="6" name="TextBox 5"/>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7" name="Picture 6"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3541295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48"/>
          <p:cNvSpPr/>
          <p:nvPr/>
        </p:nvSpPr>
        <p:spPr>
          <a:xfrm>
            <a:off x="4398818" y="2655455"/>
            <a:ext cx="556875" cy="738909"/>
          </a:xfrm>
          <a:custGeom>
            <a:avLst/>
            <a:gdLst>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42637 w 554182"/>
              <a:gd name="connsiteY6" fmla="*/ 242454 h 738909"/>
              <a:gd name="connsiteX7" fmla="*/ 542637 w 554182"/>
              <a:gd name="connsiteY7" fmla="*/ 127000 h 738909"/>
              <a:gd name="connsiteX8" fmla="*/ 554182 w 554182"/>
              <a:gd name="connsiteY8" fmla="*/ 0 h 738909"/>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17237 w 554182"/>
              <a:gd name="connsiteY6" fmla="*/ 217054 h 738909"/>
              <a:gd name="connsiteX7" fmla="*/ 542637 w 554182"/>
              <a:gd name="connsiteY7" fmla="*/ 127000 h 738909"/>
              <a:gd name="connsiteX8" fmla="*/ 554182 w 554182"/>
              <a:gd name="connsiteY8" fmla="*/ 0 h 738909"/>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29937 w 554182"/>
              <a:gd name="connsiteY6" fmla="*/ 220229 h 738909"/>
              <a:gd name="connsiteX7" fmla="*/ 542637 w 554182"/>
              <a:gd name="connsiteY7" fmla="*/ 127000 h 738909"/>
              <a:gd name="connsiteX8" fmla="*/ 554182 w 554182"/>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84909 w 556875"/>
              <a:gd name="connsiteY5" fmla="*/ 277090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658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785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785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88084 w 556875"/>
              <a:gd name="connsiteY5" fmla="*/ 277090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81734 w 556875"/>
              <a:gd name="connsiteY5" fmla="*/ 26756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02937 w 556875"/>
              <a:gd name="connsiteY3" fmla="*/ 538306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38306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02937 w 556875"/>
              <a:gd name="connsiteY3" fmla="*/ 535131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875" h="738909">
                <a:moveTo>
                  <a:pt x="0" y="738909"/>
                </a:moveTo>
                <a:cubicBezTo>
                  <a:pt x="85629" y="697537"/>
                  <a:pt x="171258" y="656166"/>
                  <a:pt x="219364" y="623454"/>
                </a:cubicBezTo>
                <a:cubicBezTo>
                  <a:pt x="267470" y="590742"/>
                  <a:pt x="258042" y="557356"/>
                  <a:pt x="288637" y="542636"/>
                </a:cubicBezTo>
                <a:cubicBezTo>
                  <a:pt x="319232" y="527916"/>
                  <a:pt x="377729" y="558751"/>
                  <a:pt x="402937" y="535131"/>
                </a:cubicBezTo>
                <a:cubicBezTo>
                  <a:pt x="428145" y="511511"/>
                  <a:pt x="427808" y="442334"/>
                  <a:pt x="439882" y="400915"/>
                </a:cubicBezTo>
                <a:cubicBezTo>
                  <a:pt x="451956" y="359496"/>
                  <a:pt x="460375" y="316729"/>
                  <a:pt x="475384" y="286615"/>
                </a:cubicBezTo>
                <a:cubicBezTo>
                  <a:pt x="490393" y="256501"/>
                  <a:pt x="516612" y="246832"/>
                  <a:pt x="529937" y="220229"/>
                </a:cubicBezTo>
                <a:cubicBezTo>
                  <a:pt x="543263" y="193627"/>
                  <a:pt x="551296" y="163705"/>
                  <a:pt x="555337" y="127000"/>
                </a:cubicBezTo>
                <a:cubicBezTo>
                  <a:pt x="559378" y="90295"/>
                  <a:pt x="554182" y="0"/>
                  <a:pt x="554182"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Oval 3"/>
          <p:cNvSpPr/>
          <p:nvPr/>
        </p:nvSpPr>
        <p:spPr>
          <a:xfrm>
            <a:off x="5495636" y="266700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199081" y="43457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232399" y="2874818"/>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276273" y="27709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080162" y="4137891"/>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543298" y="4597400"/>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189843" y="51331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900052" y="2357581"/>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409206" y="4449618"/>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18887" y="4805218"/>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970480" y="5133109"/>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114309" y="5237018"/>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605317" y="1671782"/>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052452" y="2302163"/>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22717" y="187960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251032" y="2858654"/>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738250" y="274782"/>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323935" y="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921529" y="2591594"/>
            <a:ext cx="100056" cy="10309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385665" y="3335934"/>
            <a:ext cx="100056" cy="10309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20420" y="5421883"/>
            <a:ext cx="2933658" cy="1278733"/>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p:cNvSpPr/>
          <p:nvPr/>
        </p:nvSpPr>
        <p:spPr>
          <a:xfrm>
            <a:off x="243334" y="5538477"/>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50961" y="580087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50961" y="6073818"/>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reeform 53"/>
          <p:cNvSpPr/>
          <p:nvPr/>
        </p:nvSpPr>
        <p:spPr>
          <a:xfrm>
            <a:off x="243334" y="6339306"/>
            <a:ext cx="219363" cy="278937"/>
          </a:xfrm>
          <a:custGeom>
            <a:avLst/>
            <a:gdLst>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42637 w 554182"/>
              <a:gd name="connsiteY6" fmla="*/ 242454 h 738909"/>
              <a:gd name="connsiteX7" fmla="*/ 542637 w 554182"/>
              <a:gd name="connsiteY7" fmla="*/ 127000 h 738909"/>
              <a:gd name="connsiteX8" fmla="*/ 554182 w 554182"/>
              <a:gd name="connsiteY8" fmla="*/ 0 h 738909"/>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17237 w 554182"/>
              <a:gd name="connsiteY6" fmla="*/ 217054 h 738909"/>
              <a:gd name="connsiteX7" fmla="*/ 542637 w 554182"/>
              <a:gd name="connsiteY7" fmla="*/ 127000 h 738909"/>
              <a:gd name="connsiteX8" fmla="*/ 554182 w 554182"/>
              <a:gd name="connsiteY8" fmla="*/ 0 h 738909"/>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29937 w 554182"/>
              <a:gd name="connsiteY6" fmla="*/ 220229 h 738909"/>
              <a:gd name="connsiteX7" fmla="*/ 542637 w 554182"/>
              <a:gd name="connsiteY7" fmla="*/ 127000 h 738909"/>
              <a:gd name="connsiteX8" fmla="*/ 554182 w 554182"/>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84909 w 556875"/>
              <a:gd name="connsiteY5" fmla="*/ 277090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658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785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785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88084 w 556875"/>
              <a:gd name="connsiteY5" fmla="*/ 277090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81734 w 556875"/>
              <a:gd name="connsiteY5" fmla="*/ 26756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02937 w 556875"/>
              <a:gd name="connsiteY3" fmla="*/ 538306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38306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02937 w 556875"/>
              <a:gd name="connsiteY3" fmla="*/ 535131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875" h="738909">
                <a:moveTo>
                  <a:pt x="0" y="738909"/>
                </a:moveTo>
                <a:cubicBezTo>
                  <a:pt x="85629" y="697537"/>
                  <a:pt x="171258" y="656166"/>
                  <a:pt x="219364" y="623454"/>
                </a:cubicBezTo>
                <a:cubicBezTo>
                  <a:pt x="267470" y="590742"/>
                  <a:pt x="258042" y="557356"/>
                  <a:pt x="288637" y="542636"/>
                </a:cubicBezTo>
                <a:cubicBezTo>
                  <a:pt x="319232" y="527916"/>
                  <a:pt x="377729" y="558751"/>
                  <a:pt x="402937" y="535131"/>
                </a:cubicBezTo>
                <a:cubicBezTo>
                  <a:pt x="428145" y="511511"/>
                  <a:pt x="427808" y="442334"/>
                  <a:pt x="439882" y="400915"/>
                </a:cubicBezTo>
                <a:cubicBezTo>
                  <a:pt x="451956" y="359496"/>
                  <a:pt x="460375" y="316729"/>
                  <a:pt x="475384" y="286615"/>
                </a:cubicBezTo>
                <a:cubicBezTo>
                  <a:pt x="490393" y="256501"/>
                  <a:pt x="516612" y="246832"/>
                  <a:pt x="529937" y="220229"/>
                </a:cubicBezTo>
                <a:cubicBezTo>
                  <a:pt x="543263" y="193627"/>
                  <a:pt x="551296" y="163705"/>
                  <a:pt x="555337" y="127000"/>
                </a:cubicBezTo>
                <a:cubicBezTo>
                  <a:pt x="559378" y="90295"/>
                  <a:pt x="554182" y="0"/>
                  <a:pt x="554182"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Box 54"/>
          <p:cNvSpPr txBox="1"/>
          <p:nvPr/>
        </p:nvSpPr>
        <p:spPr>
          <a:xfrm>
            <a:off x="492220" y="5442081"/>
            <a:ext cx="2561857" cy="1200329"/>
          </a:xfrm>
          <a:prstGeom prst="rect">
            <a:avLst/>
          </a:prstGeom>
          <a:noFill/>
        </p:spPr>
        <p:txBody>
          <a:bodyPr wrap="none" rtlCol="0">
            <a:spAutoFit/>
          </a:bodyPr>
          <a:lstStyle/>
          <a:p>
            <a:r>
              <a:rPr lang="en-US" dirty="0" smtClean="0"/>
              <a:t>Employment Sites</a:t>
            </a:r>
          </a:p>
          <a:p>
            <a:r>
              <a:rPr lang="en-US" dirty="0" smtClean="0"/>
              <a:t>Health Sites</a:t>
            </a:r>
          </a:p>
          <a:p>
            <a:r>
              <a:rPr lang="en-US" dirty="0" smtClean="0"/>
              <a:t>Education Sites</a:t>
            </a:r>
          </a:p>
          <a:p>
            <a:r>
              <a:rPr lang="en-US" dirty="0" smtClean="0"/>
              <a:t>Northern Access Corridor</a:t>
            </a:r>
            <a:endParaRPr lang="en-US" dirty="0"/>
          </a:p>
        </p:txBody>
      </p:sp>
      <p:pic>
        <p:nvPicPr>
          <p:cNvPr id="56" name="Picture 55"/>
          <p:cNvPicPr>
            <a:picLocks noChangeAspect="1"/>
          </p:cNvPicPr>
          <p:nvPr/>
        </p:nvPicPr>
        <p:blipFill>
          <a:blip r:embed="rId2"/>
          <a:stretch>
            <a:fillRect/>
          </a:stretch>
        </p:blipFill>
        <p:spPr>
          <a:xfrm>
            <a:off x="5526591" y="5627643"/>
            <a:ext cx="3460889" cy="1118671"/>
          </a:xfrm>
          <a:prstGeom prst="rect">
            <a:avLst/>
          </a:prstGeom>
          <a:effectLst>
            <a:outerShdw blurRad="50800" dist="38100" dir="2700000" sx="102000" sy="102000" algn="tl" rotWithShape="0">
              <a:prstClr val="black">
                <a:alpha val="40000"/>
              </a:prstClr>
            </a:outerShdw>
          </a:effectLst>
        </p:spPr>
      </p:pic>
      <p:sp>
        <p:nvSpPr>
          <p:cNvPr id="57" name="Rectangle 56"/>
          <p:cNvSpPr/>
          <p:nvPr/>
        </p:nvSpPr>
        <p:spPr>
          <a:xfrm>
            <a:off x="111144" y="134767"/>
            <a:ext cx="2942933" cy="369332"/>
          </a:xfrm>
          <a:prstGeom prst="rect">
            <a:avLst/>
          </a:prstGeom>
          <a:solidFill>
            <a:schemeClr val="bg1">
              <a:lumMod val="65000"/>
            </a:schemeClr>
          </a:solidFill>
        </p:spPr>
        <p:txBody>
          <a:bodyPr wrap="none">
            <a:spAutoFit/>
          </a:bodyPr>
          <a:lstStyle/>
          <a:p>
            <a:r>
              <a:rPr lang="en-US" b="1" dirty="0">
                <a:solidFill>
                  <a:schemeClr val="bg1"/>
                </a:solidFill>
              </a:rPr>
              <a:t>Blue House to </a:t>
            </a:r>
            <a:r>
              <a:rPr lang="en-US" b="1" dirty="0" err="1">
                <a:solidFill>
                  <a:schemeClr val="bg1"/>
                </a:solidFill>
              </a:rPr>
              <a:t>Haddricks</a:t>
            </a:r>
            <a:r>
              <a:rPr lang="en-US" b="1" dirty="0">
                <a:solidFill>
                  <a:schemeClr val="bg1"/>
                </a:solidFill>
              </a:rPr>
              <a:t> Mill</a:t>
            </a:r>
            <a:endParaRPr lang="en-US" dirty="0">
              <a:solidFill>
                <a:schemeClr val="bg1"/>
              </a:solidFill>
            </a:endParaRPr>
          </a:p>
        </p:txBody>
      </p:sp>
      <p:sp>
        <p:nvSpPr>
          <p:cNvPr id="58" name="Oval 57"/>
          <p:cNvSpPr/>
          <p:nvPr/>
        </p:nvSpPr>
        <p:spPr>
          <a:xfrm>
            <a:off x="4628569" y="4394200"/>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186499" y="643050"/>
            <a:ext cx="2535219" cy="830997"/>
          </a:xfrm>
          <a:prstGeom prst="rect">
            <a:avLst/>
          </a:prstGeom>
          <a:solidFill>
            <a:schemeClr val="bg1">
              <a:lumMod val="85000"/>
            </a:schemeClr>
          </a:solidFill>
        </p:spPr>
        <p:txBody>
          <a:bodyPr wrap="none" rtlCol="0">
            <a:spAutoFit/>
          </a:bodyPr>
          <a:lstStyle/>
          <a:p>
            <a:r>
              <a:rPr lang="en-US" sz="2400" b="1" dirty="0" smtClean="0"/>
              <a:t>Proposed Changes</a:t>
            </a:r>
          </a:p>
          <a:p>
            <a:r>
              <a:rPr lang="en-US" sz="2400" b="1" dirty="0" smtClean="0"/>
              <a:t>- Wider Impact</a:t>
            </a:r>
            <a:endParaRPr lang="en-US" sz="2400" b="1" dirty="0"/>
          </a:p>
        </p:txBody>
      </p:sp>
    </p:spTree>
    <p:extLst>
      <p:ext uri="{BB962C8B-B14F-4D97-AF65-F5344CB8AC3E}">
        <p14:creationId xmlns:p14="http://schemas.microsoft.com/office/powerpoint/2010/main" val="5346673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4052452" y="2443807"/>
            <a:ext cx="1054476" cy="995218"/>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119415" y="4256982"/>
            <a:ext cx="1054476" cy="995218"/>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eeform 48"/>
          <p:cNvSpPr/>
          <p:nvPr/>
        </p:nvSpPr>
        <p:spPr>
          <a:xfrm>
            <a:off x="4398818" y="2655455"/>
            <a:ext cx="556875" cy="738909"/>
          </a:xfrm>
          <a:custGeom>
            <a:avLst/>
            <a:gdLst>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42637 w 554182"/>
              <a:gd name="connsiteY6" fmla="*/ 242454 h 738909"/>
              <a:gd name="connsiteX7" fmla="*/ 542637 w 554182"/>
              <a:gd name="connsiteY7" fmla="*/ 127000 h 738909"/>
              <a:gd name="connsiteX8" fmla="*/ 554182 w 554182"/>
              <a:gd name="connsiteY8" fmla="*/ 0 h 738909"/>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17237 w 554182"/>
              <a:gd name="connsiteY6" fmla="*/ 217054 h 738909"/>
              <a:gd name="connsiteX7" fmla="*/ 542637 w 554182"/>
              <a:gd name="connsiteY7" fmla="*/ 127000 h 738909"/>
              <a:gd name="connsiteX8" fmla="*/ 554182 w 554182"/>
              <a:gd name="connsiteY8" fmla="*/ 0 h 738909"/>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29937 w 554182"/>
              <a:gd name="connsiteY6" fmla="*/ 220229 h 738909"/>
              <a:gd name="connsiteX7" fmla="*/ 542637 w 554182"/>
              <a:gd name="connsiteY7" fmla="*/ 127000 h 738909"/>
              <a:gd name="connsiteX8" fmla="*/ 554182 w 554182"/>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84909 w 556875"/>
              <a:gd name="connsiteY5" fmla="*/ 277090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658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785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785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88084 w 556875"/>
              <a:gd name="connsiteY5" fmla="*/ 277090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81734 w 556875"/>
              <a:gd name="connsiteY5" fmla="*/ 26756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02937 w 556875"/>
              <a:gd name="connsiteY3" fmla="*/ 538306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38306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02937 w 556875"/>
              <a:gd name="connsiteY3" fmla="*/ 535131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875" h="738909">
                <a:moveTo>
                  <a:pt x="0" y="738909"/>
                </a:moveTo>
                <a:cubicBezTo>
                  <a:pt x="85629" y="697537"/>
                  <a:pt x="171258" y="656166"/>
                  <a:pt x="219364" y="623454"/>
                </a:cubicBezTo>
                <a:cubicBezTo>
                  <a:pt x="267470" y="590742"/>
                  <a:pt x="258042" y="557356"/>
                  <a:pt x="288637" y="542636"/>
                </a:cubicBezTo>
                <a:cubicBezTo>
                  <a:pt x="319232" y="527916"/>
                  <a:pt x="377729" y="558751"/>
                  <a:pt x="402937" y="535131"/>
                </a:cubicBezTo>
                <a:cubicBezTo>
                  <a:pt x="428145" y="511511"/>
                  <a:pt x="427808" y="442334"/>
                  <a:pt x="439882" y="400915"/>
                </a:cubicBezTo>
                <a:cubicBezTo>
                  <a:pt x="451956" y="359496"/>
                  <a:pt x="460375" y="316729"/>
                  <a:pt x="475384" y="286615"/>
                </a:cubicBezTo>
                <a:cubicBezTo>
                  <a:pt x="490393" y="256501"/>
                  <a:pt x="516612" y="246832"/>
                  <a:pt x="529937" y="220229"/>
                </a:cubicBezTo>
                <a:cubicBezTo>
                  <a:pt x="543263" y="193627"/>
                  <a:pt x="551296" y="163705"/>
                  <a:pt x="555337" y="127000"/>
                </a:cubicBezTo>
                <a:cubicBezTo>
                  <a:pt x="559378" y="90295"/>
                  <a:pt x="554182" y="0"/>
                  <a:pt x="554182"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Oval 3"/>
          <p:cNvSpPr/>
          <p:nvPr/>
        </p:nvSpPr>
        <p:spPr>
          <a:xfrm>
            <a:off x="5495636" y="266700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199081" y="43457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232399" y="2874818"/>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276273" y="27709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080162" y="4137891"/>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543298" y="4597400"/>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189843" y="51331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900052" y="2357581"/>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409206" y="4449618"/>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18887" y="4805218"/>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970480" y="5133109"/>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114309" y="5237018"/>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605317" y="1671782"/>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052452" y="2302163"/>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22717" y="187960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251032" y="2858654"/>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738250" y="274782"/>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323935" y="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921529" y="2591594"/>
            <a:ext cx="100056" cy="10309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385665" y="3335934"/>
            <a:ext cx="100056" cy="10309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3503938" y="3415999"/>
            <a:ext cx="929848" cy="2332076"/>
          </a:xfrm>
          <a:custGeom>
            <a:avLst/>
            <a:gdLst>
              <a:gd name="connsiteX0" fmla="*/ 929848 w 929848"/>
              <a:gd name="connsiteY0" fmla="*/ 2353973 h 2353973"/>
              <a:gd name="connsiteX1" fmla="*/ 710896 w 929848"/>
              <a:gd name="connsiteY1" fmla="*/ 1970768 h 2353973"/>
              <a:gd name="connsiteX2" fmla="*/ 699948 w 929848"/>
              <a:gd name="connsiteY2" fmla="*/ 1686102 h 2353973"/>
              <a:gd name="connsiteX3" fmla="*/ 721844 w 929848"/>
              <a:gd name="connsiteY3" fmla="*/ 1510922 h 2353973"/>
              <a:gd name="connsiteX4" fmla="*/ 645210 w 929848"/>
              <a:gd name="connsiteY4" fmla="*/ 1324794 h 2353973"/>
              <a:gd name="connsiteX5" fmla="*/ 294886 w 929848"/>
              <a:gd name="connsiteY5" fmla="*/ 1051076 h 2353973"/>
              <a:gd name="connsiteX6" fmla="*/ 43091 w 929848"/>
              <a:gd name="connsiteY6" fmla="*/ 777359 h 2353973"/>
              <a:gd name="connsiteX7" fmla="*/ 21196 w 929848"/>
              <a:gd name="connsiteY7" fmla="*/ 569333 h 2353973"/>
              <a:gd name="connsiteX8" fmla="*/ 262043 w 929848"/>
              <a:gd name="connsiteY8" fmla="*/ 284667 h 2353973"/>
              <a:gd name="connsiteX9" fmla="*/ 437205 w 929848"/>
              <a:gd name="connsiteY9" fmla="*/ 65692 h 2353973"/>
              <a:gd name="connsiteX10" fmla="*/ 656158 w 929848"/>
              <a:gd name="connsiteY10" fmla="*/ 0 h 2353973"/>
              <a:gd name="connsiteX0" fmla="*/ 929848 w 929848"/>
              <a:gd name="connsiteY0" fmla="*/ 2332076 h 2332076"/>
              <a:gd name="connsiteX1" fmla="*/ 710896 w 929848"/>
              <a:gd name="connsiteY1" fmla="*/ 1948871 h 2332076"/>
              <a:gd name="connsiteX2" fmla="*/ 699948 w 929848"/>
              <a:gd name="connsiteY2" fmla="*/ 1664205 h 2332076"/>
              <a:gd name="connsiteX3" fmla="*/ 721844 w 929848"/>
              <a:gd name="connsiteY3" fmla="*/ 1489025 h 2332076"/>
              <a:gd name="connsiteX4" fmla="*/ 645210 w 929848"/>
              <a:gd name="connsiteY4" fmla="*/ 1302897 h 2332076"/>
              <a:gd name="connsiteX5" fmla="*/ 294886 w 929848"/>
              <a:gd name="connsiteY5" fmla="*/ 1029179 h 2332076"/>
              <a:gd name="connsiteX6" fmla="*/ 43091 w 929848"/>
              <a:gd name="connsiteY6" fmla="*/ 755462 h 2332076"/>
              <a:gd name="connsiteX7" fmla="*/ 21196 w 929848"/>
              <a:gd name="connsiteY7" fmla="*/ 547436 h 2332076"/>
              <a:gd name="connsiteX8" fmla="*/ 262043 w 929848"/>
              <a:gd name="connsiteY8" fmla="*/ 262770 h 2332076"/>
              <a:gd name="connsiteX9" fmla="*/ 437205 w 929848"/>
              <a:gd name="connsiteY9" fmla="*/ 43795 h 2332076"/>
              <a:gd name="connsiteX10" fmla="*/ 743739 w 929848"/>
              <a:gd name="connsiteY10" fmla="*/ 0 h 23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9848" h="2332076">
                <a:moveTo>
                  <a:pt x="929848" y="2332076"/>
                </a:moveTo>
                <a:cubicBezTo>
                  <a:pt x="839530" y="2196129"/>
                  <a:pt x="749213" y="2060183"/>
                  <a:pt x="710896" y="1948871"/>
                </a:cubicBezTo>
                <a:cubicBezTo>
                  <a:pt x="672579" y="1837559"/>
                  <a:pt x="698123" y="1740846"/>
                  <a:pt x="699948" y="1664205"/>
                </a:cubicBezTo>
                <a:cubicBezTo>
                  <a:pt x="701773" y="1587564"/>
                  <a:pt x="730967" y="1549243"/>
                  <a:pt x="721844" y="1489025"/>
                </a:cubicBezTo>
                <a:cubicBezTo>
                  <a:pt x="712721" y="1428807"/>
                  <a:pt x="716369" y="1379538"/>
                  <a:pt x="645210" y="1302897"/>
                </a:cubicBezTo>
                <a:cubicBezTo>
                  <a:pt x="574051" y="1226256"/>
                  <a:pt x="395239" y="1120418"/>
                  <a:pt x="294886" y="1029179"/>
                </a:cubicBezTo>
                <a:cubicBezTo>
                  <a:pt x="194533" y="937940"/>
                  <a:pt x="88706" y="835752"/>
                  <a:pt x="43091" y="755462"/>
                </a:cubicBezTo>
                <a:cubicBezTo>
                  <a:pt x="-2524" y="675171"/>
                  <a:pt x="-15296" y="629551"/>
                  <a:pt x="21196" y="547436"/>
                </a:cubicBezTo>
                <a:cubicBezTo>
                  <a:pt x="57688" y="465321"/>
                  <a:pt x="192708" y="346710"/>
                  <a:pt x="262043" y="262770"/>
                </a:cubicBezTo>
                <a:cubicBezTo>
                  <a:pt x="331378" y="178830"/>
                  <a:pt x="356922" y="87590"/>
                  <a:pt x="437205" y="43795"/>
                </a:cubicBezTo>
                <a:cubicBezTo>
                  <a:pt x="517488" y="0"/>
                  <a:pt x="743739" y="0"/>
                  <a:pt x="743739" y="0"/>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609300" y="3777306"/>
            <a:ext cx="1882991" cy="426322"/>
          </a:xfrm>
          <a:custGeom>
            <a:avLst/>
            <a:gdLst>
              <a:gd name="connsiteX0" fmla="*/ 0 w 1882991"/>
              <a:gd name="connsiteY0" fmla="*/ 339410 h 426322"/>
              <a:gd name="connsiteX1" fmla="*/ 153267 w 1882991"/>
              <a:gd name="connsiteY1" fmla="*/ 416051 h 426322"/>
              <a:gd name="connsiteX2" fmla="*/ 372219 w 1882991"/>
              <a:gd name="connsiteY2" fmla="*/ 405102 h 426322"/>
              <a:gd name="connsiteX3" fmla="*/ 602119 w 1882991"/>
              <a:gd name="connsiteY3" fmla="*/ 229923 h 426322"/>
              <a:gd name="connsiteX4" fmla="*/ 832019 w 1882991"/>
              <a:gd name="connsiteY4" fmla="*/ 32846 h 426322"/>
              <a:gd name="connsiteX5" fmla="*/ 1280872 w 1882991"/>
              <a:gd name="connsiteY5" fmla="*/ 21897 h 426322"/>
              <a:gd name="connsiteX6" fmla="*/ 1762567 w 1882991"/>
              <a:gd name="connsiteY6" fmla="*/ 0 h 426322"/>
              <a:gd name="connsiteX7" fmla="*/ 1882991 w 1882991"/>
              <a:gd name="connsiteY7" fmla="*/ 21897 h 4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2991" h="426322">
                <a:moveTo>
                  <a:pt x="0" y="339410"/>
                </a:moveTo>
                <a:cubicBezTo>
                  <a:pt x="45615" y="372256"/>
                  <a:pt x="91231" y="405102"/>
                  <a:pt x="153267" y="416051"/>
                </a:cubicBezTo>
                <a:cubicBezTo>
                  <a:pt x="215303" y="427000"/>
                  <a:pt x="297410" y="436123"/>
                  <a:pt x="372219" y="405102"/>
                </a:cubicBezTo>
                <a:cubicBezTo>
                  <a:pt x="447028" y="374081"/>
                  <a:pt x="525486" y="291966"/>
                  <a:pt x="602119" y="229923"/>
                </a:cubicBezTo>
                <a:cubicBezTo>
                  <a:pt x="678752" y="167880"/>
                  <a:pt x="718894" y="67517"/>
                  <a:pt x="832019" y="32846"/>
                </a:cubicBezTo>
                <a:cubicBezTo>
                  <a:pt x="945145" y="-1825"/>
                  <a:pt x="1125781" y="27371"/>
                  <a:pt x="1280872" y="21897"/>
                </a:cubicBezTo>
                <a:cubicBezTo>
                  <a:pt x="1435963" y="16423"/>
                  <a:pt x="1662214" y="0"/>
                  <a:pt x="1762567" y="0"/>
                </a:cubicBezTo>
                <a:cubicBezTo>
                  <a:pt x="1862920" y="0"/>
                  <a:pt x="1882991" y="21897"/>
                  <a:pt x="1882991" y="21897"/>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039672" y="886846"/>
            <a:ext cx="361271" cy="2386819"/>
          </a:xfrm>
          <a:custGeom>
            <a:avLst/>
            <a:gdLst>
              <a:gd name="connsiteX0" fmla="*/ 0 w 361271"/>
              <a:gd name="connsiteY0" fmla="*/ 0 h 2321127"/>
              <a:gd name="connsiteX1" fmla="*/ 131371 w 361271"/>
              <a:gd name="connsiteY1" fmla="*/ 262769 h 2321127"/>
              <a:gd name="connsiteX2" fmla="*/ 218952 w 361271"/>
              <a:gd name="connsiteY2" fmla="*/ 843051 h 2321127"/>
              <a:gd name="connsiteX3" fmla="*/ 229900 w 361271"/>
              <a:gd name="connsiteY3" fmla="*/ 1302897 h 2321127"/>
              <a:gd name="connsiteX4" fmla="*/ 262743 w 361271"/>
              <a:gd name="connsiteY4" fmla="*/ 1697050 h 2321127"/>
              <a:gd name="connsiteX5" fmla="*/ 262743 w 361271"/>
              <a:gd name="connsiteY5" fmla="*/ 1970768 h 2321127"/>
              <a:gd name="connsiteX6" fmla="*/ 361271 w 361271"/>
              <a:gd name="connsiteY6" fmla="*/ 2321127 h 2321127"/>
              <a:gd name="connsiteX0" fmla="*/ 0 w 361271"/>
              <a:gd name="connsiteY0" fmla="*/ 0 h 2386819"/>
              <a:gd name="connsiteX1" fmla="*/ 131371 w 361271"/>
              <a:gd name="connsiteY1" fmla="*/ 262769 h 2386819"/>
              <a:gd name="connsiteX2" fmla="*/ 218952 w 361271"/>
              <a:gd name="connsiteY2" fmla="*/ 843051 h 2386819"/>
              <a:gd name="connsiteX3" fmla="*/ 229900 w 361271"/>
              <a:gd name="connsiteY3" fmla="*/ 1302897 h 2386819"/>
              <a:gd name="connsiteX4" fmla="*/ 262743 w 361271"/>
              <a:gd name="connsiteY4" fmla="*/ 1697050 h 2386819"/>
              <a:gd name="connsiteX5" fmla="*/ 262743 w 361271"/>
              <a:gd name="connsiteY5" fmla="*/ 1970768 h 2386819"/>
              <a:gd name="connsiteX6" fmla="*/ 361271 w 361271"/>
              <a:gd name="connsiteY6" fmla="*/ 2386819 h 238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71" h="2386819">
                <a:moveTo>
                  <a:pt x="0" y="0"/>
                </a:moveTo>
                <a:cubicBezTo>
                  <a:pt x="47439" y="61130"/>
                  <a:pt x="94879" y="122260"/>
                  <a:pt x="131371" y="262769"/>
                </a:cubicBezTo>
                <a:cubicBezTo>
                  <a:pt x="167863" y="403278"/>
                  <a:pt x="202530" y="669696"/>
                  <a:pt x="218952" y="843051"/>
                </a:cubicBezTo>
                <a:cubicBezTo>
                  <a:pt x="235374" y="1016406"/>
                  <a:pt x="222602" y="1160564"/>
                  <a:pt x="229900" y="1302897"/>
                </a:cubicBezTo>
                <a:cubicBezTo>
                  <a:pt x="237198" y="1445230"/>
                  <a:pt x="257269" y="1585738"/>
                  <a:pt x="262743" y="1697050"/>
                </a:cubicBezTo>
                <a:cubicBezTo>
                  <a:pt x="268217" y="1808362"/>
                  <a:pt x="246322" y="1855807"/>
                  <a:pt x="262743" y="1970768"/>
                </a:cubicBezTo>
                <a:cubicBezTo>
                  <a:pt x="279164" y="2085729"/>
                  <a:pt x="361271" y="2386819"/>
                  <a:pt x="361271" y="2386819"/>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5145382" y="1598512"/>
            <a:ext cx="2364686" cy="1029179"/>
          </a:xfrm>
          <a:custGeom>
            <a:avLst/>
            <a:gdLst>
              <a:gd name="connsiteX0" fmla="*/ 2364686 w 2364686"/>
              <a:gd name="connsiteY0" fmla="*/ 0 h 1029179"/>
              <a:gd name="connsiteX1" fmla="*/ 1915833 w 2364686"/>
              <a:gd name="connsiteY1" fmla="*/ 448897 h 1029179"/>
              <a:gd name="connsiteX2" fmla="*/ 1664038 w 2364686"/>
              <a:gd name="connsiteY2" fmla="*/ 602179 h 1029179"/>
              <a:gd name="connsiteX3" fmla="*/ 1423190 w 2364686"/>
              <a:gd name="connsiteY3" fmla="*/ 744513 h 1029179"/>
              <a:gd name="connsiteX4" fmla="*/ 919600 w 2364686"/>
              <a:gd name="connsiteY4" fmla="*/ 821154 h 1029179"/>
              <a:gd name="connsiteX5" fmla="*/ 536433 w 2364686"/>
              <a:gd name="connsiteY5" fmla="*/ 941589 h 1029179"/>
              <a:gd name="connsiteX6" fmla="*/ 0 w 2364686"/>
              <a:gd name="connsiteY6" fmla="*/ 1029179 h 102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686" h="1029179">
                <a:moveTo>
                  <a:pt x="2364686" y="0"/>
                </a:moveTo>
                <a:cubicBezTo>
                  <a:pt x="2198647" y="174267"/>
                  <a:pt x="2032608" y="348534"/>
                  <a:pt x="1915833" y="448897"/>
                </a:cubicBezTo>
                <a:cubicBezTo>
                  <a:pt x="1799058" y="549260"/>
                  <a:pt x="1664038" y="602179"/>
                  <a:pt x="1664038" y="602179"/>
                </a:cubicBezTo>
                <a:cubicBezTo>
                  <a:pt x="1581931" y="651448"/>
                  <a:pt x="1547263" y="708017"/>
                  <a:pt x="1423190" y="744513"/>
                </a:cubicBezTo>
                <a:cubicBezTo>
                  <a:pt x="1299117" y="781009"/>
                  <a:pt x="1067393" y="788308"/>
                  <a:pt x="919600" y="821154"/>
                </a:cubicBezTo>
                <a:cubicBezTo>
                  <a:pt x="771807" y="854000"/>
                  <a:pt x="689700" y="906918"/>
                  <a:pt x="536433" y="941589"/>
                </a:cubicBezTo>
                <a:cubicBezTo>
                  <a:pt x="383166" y="976260"/>
                  <a:pt x="0" y="1029179"/>
                  <a:pt x="0" y="1029179"/>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5023279" y="689769"/>
            <a:ext cx="516918" cy="1740845"/>
          </a:xfrm>
          <a:custGeom>
            <a:avLst/>
            <a:gdLst>
              <a:gd name="connsiteX0" fmla="*/ 297265 w 516918"/>
              <a:gd name="connsiteY0" fmla="*/ 0 h 1740845"/>
              <a:gd name="connsiteX1" fmla="*/ 384846 w 516918"/>
              <a:gd name="connsiteY1" fmla="*/ 427000 h 1740845"/>
              <a:gd name="connsiteX2" fmla="*/ 516217 w 516918"/>
              <a:gd name="connsiteY2" fmla="*/ 667871 h 1740845"/>
              <a:gd name="connsiteX3" fmla="*/ 428636 w 516918"/>
              <a:gd name="connsiteY3" fmla="*/ 821153 h 1740845"/>
              <a:gd name="connsiteX4" fmla="*/ 253474 w 516918"/>
              <a:gd name="connsiteY4" fmla="*/ 897794 h 1740845"/>
              <a:gd name="connsiteX5" fmla="*/ 78312 w 516918"/>
              <a:gd name="connsiteY5" fmla="*/ 1346692 h 1740845"/>
              <a:gd name="connsiteX6" fmla="*/ 1679 w 516918"/>
              <a:gd name="connsiteY6" fmla="*/ 1587563 h 1740845"/>
              <a:gd name="connsiteX7" fmla="*/ 23574 w 516918"/>
              <a:gd name="connsiteY7" fmla="*/ 1740845 h 174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918" h="1740845">
                <a:moveTo>
                  <a:pt x="297265" y="0"/>
                </a:moveTo>
                <a:cubicBezTo>
                  <a:pt x="322809" y="157844"/>
                  <a:pt x="348354" y="315688"/>
                  <a:pt x="384846" y="427000"/>
                </a:cubicBezTo>
                <a:cubicBezTo>
                  <a:pt x="421338" y="538312"/>
                  <a:pt x="508919" y="602179"/>
                  <a:pt x="516217" y="667871"/>
                </a:cubicBezTo>
                <a:cubicBezTo>
                  <a:pt x="523515" y="733563"/>
                  <a:pt x="472426" y="782833"/>
                  <a:pt x="428636" y="821153"/>
                </a:cubicBezTo>
                <a:cubicBezTo>
                  <a:pt x="384846" y="859473"/>
                  <a:pt x="311861" y="810204"/>
                  <a:pt x="253474" y="897794"/>
                </a:cubicBezTo>
                <a:cubicBezTo>
                  <a:pt x="195087" y="985384"/>
                  <a:pt x="120278" y="1231731"/>
                  <a:pt x="78312" y="1346692"/>
                </a:cubicBezTo>
                <a:cubicBezTo>
                  <a:pt x="36346" y="1461653"/>
                  <a:pt x="10802" y="1521871"/>
                  <a:pt x="1679" y="1587563"/>
                </a:cubicBezTo>
                <a:cubicBezTo>
                  <a:pt x="-7444" y="1653255"/>
                  <a:pt x="23574" y="1740845"/>
                  <a:pt x="23574" y="1740845"/>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035905" y="2770024"/>
            <a:ext cx="613067" cy="875897"/>
          </a:xfrm>
          <a:custGeom>
            <a:avLst/>
            <a:gdLst>
              <a:gd name="connsiteX0" fmla="*/ 613067 w 613067"/>
              <a:gd name="connsiteY0" fmla="*/ 875897 h 875897"/>
              <a:gd name="connsiteX1" fmla="*/ 481696 w 613067"/>
              <a:gd name="connsiteY1" fmla="*/ 525539 h 875897"/>
              <a:gd name="connsiteX2" fmla="*/ 306534 w 613067"/>
              <a:gd name="connsiteY2" fmla="*/ 405103 h 875897"/>
              <a:gd name="connsiteX3" fmla="*/ 98529 w 613067"/>
              <a:gd name="connsiteY3" fmla="*/ 153282 h 875897"/>
              <a:gd name="connsiteX4" fmla="*/ 0 w 613067"/>
              <a:gd name="connsiteY4" fmla="*/ 0 h 875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67" h="875897">
                <a:moveTo>
                  <a:pt x="613067" y="875897"/>
                </a:moveTo>
                <a:cubicBezTo>
                  <a:pt x="572926" y="739951"/>
                  <a:pt x="532785" y="604005"/>
                  <a:pt x="481696" y="525539"/>
                </a:cubicBezTo>
                <a:cubicBezTo>
                  <a:pt x="430607" y="447073"/>
                  <a:pt x="370395" y="467146"/>
                  <a:pt x="306534" y="405103"/>
                </a:cubicBezTo>
                <a:cubicBezTo>
                  <a:pt x="242673" y="343060"/>
                  <a:pt x="149618" y="220799"/>
                  <a:pt x="98529" y="153282"/>
                </a:cubicBezTo>
                <a:cubicBezTo>
                  <a:pt x="47440" y="85765"/>
                  <a:pt x="0" y="0"/>
                  <a:pt x="0" y="0"/>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4389996" y="2629159"/>
            <a:ext cx="459800" cy="108319"/>
          </a:xfrm>
          <a:custGeom>
            <a:avLst/>
            <a:gdLst>
              <a:gd name="connsiteX0" fmla="*/ 0 w 459800"/>
              <a:gd name="connsiteY0" fmla="*/ 9481 h 108319"/>
              <a:gd name="connsiteX1" fmla="*/ 65686 w 459800"/>
              <a:gd name="connsiteY1" fmla="*/ 9481 h 108319"/>
              <a:gd name="connsiteX2" fmla="*/ 240847 w 459800"/>
              <a:gd name="connsiteY2" fmla="*/ 108019 h 108319"/>
              <a:gd name="connsiteX3" fmla="*/ 459800 w 459800"/>
              <a:gd name="connsiteY3" fmla="*/ 42327 h 108319"/>
            </a:gdLst>
            <a:ahLst/>
            <a:cxnLst>
              <a:cxn ang="0">
                <a:pos x="connsiteX0" y="connsiteY0"/>
              </a:cxn>
              <a:cxn ang="0">
                <a:pos x="connsiteX1" y="connsiteY1"/>
              </a:cxn>
              <a:cxn ang="0">
                <a:pos x="connsiteX2" y="connsiteY2"/>
              </a:cxn>
              <a:cxn ang="0">
                <a:pos x="connsiteX3" y="connsiteY3"/>
              </a:cxn>
            </a:cxnLst>
            <a:rect l="l" t="t" r="r" b="b"/>
            <a:pathLst>
              <a:path w="459800" h="108319">
                <a:moveTo>
                  <a:pt x="0" y="9481"/>
                </a:moveTo>
                <a:cubicBezTo>
                  <a:pt x="12772" y="1269"/>
                  <a:pt x="25545" y="-6942"/>
                  <a:pt x="65686" y="9481"/>
                </a:cubicBezTo>
                <a:cubicBezTo>
                  <a:pt x="105827" y="25904"/>
                  <a:pt x="175161" y="102545"/>
                  <a:pt x="240847" y="108019"/>
                </a:cubicBezTo>
                <a:cubicBezTo>
                  <a:pt x="306533" y="113493"/>
                  <a:pt x="459800" y="42327"/>
                  <a:pt x="459800" y="42327"/>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2485110" y="2660537"/>
            <a:ext cx="1696881" cy="324121"/>
          </a:xfrm>
          <a:custGeom>
            <a:avLst/>
            <a:gdLst>
              <a:gd name="connsiteX0" fmla="*/ 0 w 1696881"/>
              <a:gd name="connsiteY0" fmla="*/ 186128 h 324121"/>
              <a:gd name="connsiteX1" fmla="*/ 10947 w 1696881"/>
              <a:gd name="connsiteY1" fmla="*/ 262769 h 324121"/>
              <a:gd name="connsiteX2" fmla="*/ 32843 w 1696881"/>
              <a:gd name="connsiteY2" fmla="*/ 306564 h 324121"/>
              <a:gd name="connsiteX3" fmla="*/ 142319 w 1696881"/>
              <a:gd name="connsiteY3" fmla="*/ 317513 h 324121"/>
              <a:gd name="connsiteX4" fmla="*/ 514538 w 1696881"/>
              <a:gd name="connsiteY4" fmla="*/ 208026 h 324121"/>
              <a:gd name="connsiteX5" fmla="*/ 974338 w 1696881"/>
              <a:gd name="connsiteY5" fmla="*/ 164231 h 324121"/>
              <a:gd name="connsiteX6" fmla="*/ 1083814 w 1696881"/>
              <a:gd name="connsiteY6" fmla="*/ 218974 h 324121"/>
              <a:gd name="connsiteX7" fmla="*/ 1072867 w 1696881"/>
              <a:gd name="connsiteY7" fmla="*/ 251821 h 324121"/>
              <a:gd name="connsiteX8" fmla="*/ 1193290 w 1696881"/>
              <a:gd name="connsiteY8" fmla="*/ 240872 h 324121"/>
              <a:gd name="connsiteX9" fmla="*/ 1412243 w 1696881"/>
              <a:gd name="connsiteY9" fmla="*/ 120436 h 324121"/>
              <a:gd name="connsiteX10" fmla="*/ 1696881 w 1696881"/>
              <a:gd name="connsiteY10" fmla="*/ 0 h 32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6881" h="324121">
                <a:moveTo>
                  <a:pt x="0" y="186128"/>
                </a:moveTo>
                <a:cubicBezTo>
                  <a:pt x="2736" y="214412"/>
                  <a:pt x="5473" y="242696"/>
                  <a:pt x="10947" y="262769"/>
                </a:cubicBezTo>
                <a:cubicBezTo>
                  <a:pt x="16421" y="282842"/>
                  <a:pt x="10948" y="297440"/>
                  <a:pt x="32843" y="306564"/>
                </a:cubicBezTo>
                <a:cubicBezTo>
                  <a:pt x="54738" y="315688"/>
                  <a:pt x="62037" y="333936"/>
                  <a:pt x="142319" y="317513"/>
                </a:cubicBezTo>
                <a:cubicBezTo>
                  <a:pt x="222602" y="301090"/>
                  <a:pt x="375868" y="233573"/>
                  <a:pt x="514538" y="208026"/>
                </a:cubicBezTo>
                <a:cubicBezTo>
                  <a:pt x="653208" y="182479"/>
                  <a:pt x="879459" y="162406"/>
                  <a:pt x="974338" y="164231"/>
                </a:cubicBezTo>
                <a:cubicBezTo>
                  <a:pt x="1069217" y="166056"/>
                  <a:pt x="1067393" y="204376"/>
                  <a:pt x="1083814" y="218974"/>
                </a:cubicBezTo>
                <a:cubicBezTo>
                  <a:pt x="1100236" y="233572"/>
                  <a:pt x="1054621" y="248171"/>
                  <a:pt x="1072867" y="251821"/>
                </a:cubicBezTo>
                <a:cubicBezTo>
                  <a:pt x="1091113" y="255471"/>
                  <a:pt x="1136727" y="262769"/>
                  <a:pt x="1193290" y="240872"/>
                </a:cubicBezTo>
                <a:cubicBezTo>
                  <a:pt x="1249853" y="218975"/>
                  <a:pt x="1328311" y="160581"/>
                  <a:pt x="1412243" y="120436"/>
                </a:cubicBezTo>
                <a:cubicBezTo>
                  <a:pt x="1496175" y="80291"/>
                  <a:pt x="1696881" y="0"/>
                  <a:pt x="1696881" y="0"/>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a:off x="4674495" y="3261994"/>
            <a:ext cx="265797" cy="930641"/>
          </a:xfrm>
          <a:custGeom>
            <a:avLst/>
            <a:gdLst>
              <a:gd name="connsiteX0" fmla="*/ 613067 w 613067"/>
              <a:gd name="connsiteY0" fmla="*/ 875897 h 875897"/>
              <a:gd name="connsiteX1" fmla="*/ 481696 w 613067"/>
              <a:gd name="connsiteY1" fmla="*/ 525539 h 875897"/>
              <a:gd name="connsiteX2" fmla="*/ 306534 w 613067"/>
              <a:gd name="connsiteY2" fmla="*/ 405103 h 875897"/>
              <a:gd name="connsiteX3" fmla="*/ 98529 w 613067"/>
              <a:gd name="connsiteY3" fmla="*/ 153282 h 875897"/>
              <a:gd name="connsiteX4" fmla="*/ 0 w 613067"/>
              <a:gd name="connsiteY4" fmla="*/ 0 h 875897"/>
              <a:gd name="connsiteX0" fmla="*/ 613067 w 613067"/>
              <a:gd name="connsiteY0" fmla="*/ 875897 h 875897"/>
              <a:gd name="connsiteX1" fmla="*/ 208005 w 613067"/>
              <a:gd name="connsiteY1" fmla="*/ 558385 h 875897"/>
              <a:gd name="connsiteX2" fmla="*/ 306534 w 613067"/>
              <a:gd name="connsiteY2" fmla="*/ 405103 h 875897"/>
              <a:gd name="connsiteX3" fmla="*/ 98529 w 613067"/>
              <a:gd name="connsiteY3" fmla="*/ 153282 h 875897"/>
              <a:gd name="connsiteX4" fmla="*/ 0 w 613067"/>
              <a:gd name="connsiteY4" fmla="*/ 0 h 875897"/>
              <a:gd name="connsiteX0" fmla="*/ 240848 w 308643"/>
              <a:gd name="connsiteY0" fmla="*/ 930641 h 930641"/>
              <a:gd name="connsiteX1" fmla="*/ 208005 w 308643"/>
              <a:gd name="connsiteY1" fmla="*/ 558385 h 930641"/>
              <a:gd name="connsiteX2" fmla="*/ 306534 w 308643"/>
              <a:gd name="connsiteY2" fmla="*/ 405103 h 930641"/>
              <a:gd name="connsiteX3" fmla="*/ 98529 w 308643"/>
              <a:gd name="connsiteY3" fmla="*/ 153282 h 930641"/>
              <a:gd name="connsiteX4" fmla="*/ 0 w 308643"/>
              <a:gd name="connsiteY4" fmla="*/ 0 h 930641"/>
              <a:gd name="connsiteX0" fmla="*/ 240848 w 265797"/>
              <a:gd name="connsiteY0" fmla="*/ 930641 h 930641"/>
              <a:gd name="connsiteX1" fmla="*/ 208005 w 265797"/>
              <a:gd name="connsiteY1" fmla="*/ 558385 h 930641"/>
              <a:gd name="connsiteX2" fmla="*/ 262744 w 265797"/>
              <a:gd name="connsiteY2" fmla="*/ 394155 h 930641"/>
              <a:gd name="connsiteX3" fmla="*/ 98529 w 265797"/>
              <a:gd name="connsiteY3" fmla="*/ 153282 h 930641"/>
              <a:gd name="connsiteX4" fmla="*/ 0 w 265797"/>
              <a:gd name="connsiteY4" fmla="*/ 0 h 930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97" h="930641">
                <a:moveTo>
                  <a:pt x="240848" y="930641"/>
                </a:moveTo>
                <a:cubicBezTo>
                  <a:pt x="200707" y="794695"/>
                  <a:pt x="204356" y="647799"/>
                  <a:pt x="208005" y="558385"/>
                </a:cubicBezTo>
                <a:cubicBezTo>
                  <a:pt x="211654" y="468971"/>
                  <a:pt x="280990" y="461672"/>
                  <a:pt x="262744" y="394155"/>
                </a:cubicBezTo>
                <a:cubicBezTo>
                  <a:pt x="244498" y="326638"/>
                  <a:pt x="142320" y="218974"/>
                  <a:pt x="98529" y="153282"/>
                </a:cubicBezTo>
                <a:cubicBezTo>
                  <a:pt x="54738" y="87590"/>
                  <a:pt x="0" y="0"/>
                  <a:pt x="0" y="0"/>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6" name="Picture 35"/>
          <p:cNvPicPr>
            <a:picLocks noChangeAspect="1"/>
          </p:cNvPicPr>
          <p:nvPr/>
        </p:nvPicPr>
        <p:blipFill>
          <a:blip r:embed="rId2"/>
          <a:stretch>
            <a:fillRect/>
          </a:stretch>
        </p:blipFill>
        <p:spPr>
          <a:xfrm>
            <a:off x="5526591" y="5627643"/>
            <a:ext cx="3460889" cy="1118671"/>
          </a:xfrm>
          <a:prstGeom prst="rect">
            <a:avLst/>
          </a:prstGeom>
          <a:effectLst>
            <a:outerShdw blurRad="50800" dist="38100" dir="2700000" sx="102000" sy="102000" algn="tl" rotWithShape="0">
              <a:prstClr val="black">
                <a:alpha val="40000"/>
              </a:prstClr>
            </a:outerShdw>
          </a:effectLst>
        </p:spPr>
      </p:pic>
      <p:sp>
        <p:nvSpPr>
          <p:cNvPr id="37" name="Rectangle 36"/>
          <p:cNvSpPr/>
          <p:nvPr/>
        </p:nvSpPr>
        <p:spPr>
          <a:xfrm>
            <a:off x="120420" y="5704857"/>
            <a:ext cx="2758804" cy="99575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853914" y="5704857"/>
            <a:ext cx="2200163" cy="1046440"/>
          </a:xfrm>
          <a:prstGeom prst="rect">
            <a:avLst/>
          </a:prstGeom>
          <a:noFill/>
        </p:spPr>
        <p:txBody>
          <a:bodyPr wrap="square" rtlCol="0">
            <a:spAutoFit/>
          </a:bodyPr>
          <a:lstStyle/>
          <a:p>
            <a:r>
              <a:rPr lang="en-US" dirty="0" smtClean="0"/>
              <a:t>Induced Traffic</a:t>
            </a:r>
          </a:p>
          <a:p>
            <a:endParaRPr lang="en-US" sz="700" dirty="0" smtClean="0"/>
          </a:p>
          <a:p>
            <a:r>
              <a:rPr lang="en-US" dirty="0" smtClean="0"/>
              <a:t>Air Quality Management Areas</a:t>
            </a:r>
          </a:p>
        </p:txBody>
      </p:sp>
      <p:sp>
        <p:nvSpPr>
          <p:cNvPr id="43" name="Freeform 42"/>
          <p:cNvSpPr/>
          <p:nvPr/>
        </p:nvSpPr>
        <p:spPr>
          <a:xfrm>
            <a:off x="278904" y="5857470"/>
            <a:ext cx="459800" cy="108319"/>
          </a:xfrm>
          <a:custGeom>
            <a:avLst/>
            <a:gdLst>
              <a:gd name="connsiteX0" fmla="*/ 0 w 459800"/>
              <a:gd name="connsiteY0" fmla="*/ 9481 h 108319"/>
              <a:gd name="connsiteX1" fmla="*/ 65686 w 459800"/>
              <a:gd name="connsiteY1" fmla="*/ 9481 h 108319"/>
              <a:gd name="connsiteX2" fmla="*/ 240847 w 459800"/>
              <a:gd name="connsiteY2" fmla="*/ 108019 h 108319"/>
              <a:gd name="connsiteX3" fmla="*/ 459800 w 459800"/>
              <a:gd name="connsiteY3" fmla="*/ 42327 h 108319"/>
            </a:gdLst>
            <a:ahLst/>
            <a:cxnLst>
              <a:cxn ang="0">
                <a:pos x="connsiteX0" y="connsiteY0"/>
              </a:cxn>
              <a:cxn ang="0">
                <a:pos x="connsiteX1" y="connsiteY1"/>
              </a:cxn>
              <a:cxn ang="0">
                <a:pos x="connsiteX2" y="connsiteY2"/>
              </a:cxn>
              <a:cxn ang="0">
                <a:pos x="connsiteX3" y="connsiteY3"/>
              </a:cxn>
            </a:cxnLst>
            <a:rect l="l" t="t" r="r" b="b"/>
            <a:pathLst>
              <a:path w="459800" h="108319">
                <a:moveTo>
                  <a:pt x="0" y="9481"/>
                </a:moveTo>
                <a:cubicBezTo>
                  <a:pt x="12772" y="1269"/>
                  <a:pt x="25545" y="-6942"/>
                  <a:pt x="65686" y="9481"/>
                </a:cubicBezTo>
                <a:cubicBezTo>
                  <a:pt x="105827" y="25904"/>
                  <a:pt x="175161" y="102545"/>
                  <a:pt x="240847" y="108019"/>
                </a:cubicBezTo>
                <a:cubicBezTo>
                  <a:pt x="306533" y="113493"/>
                  <a:pt x="459800" y="42327"/>
                  <a:pt x="459800" y="42327"/>
                </a:cubicBezTo>
              </a:path>
            </a:pathLst>
          </a:custGeom>
          <a:ln w="114300" cmpd="dbl">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Oval 43"/>
          <p:cNvSpPr/>
          <p:nvPr/>
        </p:nvSpPr>
        <p:spPr>
          <a:xfrm>
            <a:off x="322696" y="6224907"/>
            <a:ext cx="345110" cy="344328"/>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111144" y="134767"/>
            <a:ext cx="2942933" cy="369332"/>
          </a:xfrm>
          <a:prstGeom prst="rect">
            <a:avLst/>
          </a:prstGeom>
          <a:solidFill>
            <a:schemeClr val="bg1">
              <a:lumMod val="65000"/>
            </a:schemeClr>
          </a:solidFill>
        </p:spPr>
        <p:txBody>
          <a:bodyPr wrap="none">
            <a:spAutoFit/>
          </a:bodyPr>
          <a:lstStyle/>
          <a:p>
            <a:r>
              <a:rPr lang="en-US" b="1" dirty="0">
                <a:solidFill>
                  <a:schemeClr val="bg1"/>
                </a:solidFill>
              </a:rPr>
              <a:t>Blue House to </a:t>
            </a:r>
            <a:r>
              <a:rPr lang="en-US" b="1" dirty="0" err="1">
                <a:solidFill>
                  <a:schemeClr val="bg1"/>
                </a:solidFill>
              </a:rPr>
              <a:t>Haddricks</a:t>
            </a:r>
            <a:r>
              <a:rPr lang="en-US" b="1" dirty="0">
                <a:solidFill>
                  <a:schemeClr val="bg1"/>
                </a:solidFill>
              </a:rPr>
              <a:t> Mill</a:t>
            </a:r>
            <a:endParaRPr lang="en-US" dirty="0">
              <a:solidFill>
                <a:schemeClr val="bg1"/>
              </a:solidFill>
            </a:endParaRPr>
          </a:p>
        </p:txBody>
      </p:sp>
      <p:sp>
        <p:nvSpPr>
          <p:cNvPr id="46" name="Oval 45"/>
          <p:cNvSpPr/>
          <p:nvPr/>
        </p:nvSpPr>
        <p:spPr>
          <a:xfrm>
            <a:off x="4628569" y="4394200"/>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3744086" y="3536434"/>
            <a:ext cx="1107715" cy="2912357"/>
          </a:xfrm>
          <a:custGeom>
            <a:avLst/>
            <a:gdLst>
              <a:gd name="connsiteX0" fmla="*/ 0 w 1107715"/>
              <a:gd name="connsiteY0" fmla="*/ 2912357 h 2912357"/>
              <a:gd name="connsiteX1" fmla="*/ 656858 w 1107715"/>
              <a:gd name="connsiteY1" fmla="*/ 2266383 h 2912357"/>
              <a:gd name="connsiteX2" fmla="*/ 1040024 w 1107715"/>
              <a:gd name="connsiteY2" fmla="*/ 1926973 h 2912357"/>
              <a:gd name="connsiteX3" fmla="*/ 1072867 w 1107715"/>
              <a:gd name="connsiteY3" fmla="*/ 1598512 h 2912357"/>
              <a:gd name="connsiteX4" fmla="*/ 1018129 w 1107715"/>
              <a:gd name="connsiteY4" fmla="*/ 1478076 h 2912357"/>
              <a:gd name="connsiteX5" fmla="*/ 1018129 w 1107715"/>
              <a:gd name="connsiteY5" fmla="*/ 1237204 h 2912357"/>
              <a:gd name="connsiteX6" fmla="*/ 1105710 w 1107715"/>
              <a:gd name="connsiteY6" fmla="*/ 864948 h 2912357"/>
              <a:gd name="connsiteX7" fmla="*/ 919601 w 1107715"/>
              <a:gd name="connsiteY7" fmla="*/ 624076 h 2912357"/>
              <a:gd name="connsiteX8" fmla="*/ 755386 w 1107715"/>
              <a:gd name="connsiteY8" fmla="*/ 339410 h 2912357"/>
              <a:gd name="connsiteX9" fmla="*/ 711596 w 1107715"/>
              <a:gd name="connsiteY9" fmla="*/ 0 h 291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7715" h="2912357">
                <a:moveTo>
                  <a:pt x="0" y="2912357"/>
                </a:moveTo>
                <a:cubicBezTo>
                  <a:pt x="241760" y="2671485"/>
                  <a:pt x="483521" y="2430614"/>
                  <a:pt x="656858" y="2266383"/>
                </a:cubicBezTo>
                <a:cubicBezTo>
                  <a:pt x="830195" y="2102152"/>
                  <a:pt x="970689" y="2038285"/>
                  <a:pt x="1040024" y="1926973"/>
                </a:cubicBezTo>
                <a:cubicBezTo>
                  <a:pt x="1109359" y="1815661"/>
                  <a:pt x="1076516" y="1673328"/>
                  <a:pt x="1072867" y="1598512"/>
                </a:cubicBezTo>
                <a:cubicBezTo>
                  <a:pt x="1069218" y="1523696"/>
                  <a:pt x="1027252" y="1538294"/>
                  <a:pt x="1018129" y="1478076"/>
                </a:cubicBezTo>
                <a:cubicBezTo>
                  <a:pt x="1009006" y="1417858"/>
                  <a:pt x="1003532" y="1339392"/>
                  <a:pt x="1018129" y="1237204"/>
                </a:cubicBezTo>
                <a:cubicBezTo>
                  <a:pt x="1032726" y="1135016"/>
                  <a:pt x="1122131" y="967136"/>
                  <a:pt x="1105710" y="864948"/>
                </a:cubicBezTo>
                <a:cubicBezTo>
                  <a:pt x="1089289" y="762760"/>
                  <a:pt x="977988" y="711666"/>
                  <a:pt x="919601" y="624076"/>
                </a:cubicBezTo>
                <a:cubicBezTo>
                  <a:pt x="861214" y="536486"/>
                  <a:pt x="790054" y="443423"/>
                  <a:pt x="755386" y="339410"/>
                </a:cubicBezTo>
                <a:cubicBezTo>
                  <a:pt x="720719" y="235397"/>
                  <a:pt x="711596" y="0"/>
                  <a:pt x="711596" y="0"/>
                </a:cubicBezTo>
              </a:path>
            </a:pathLst>
          </a:custGeom>
          <a:ln w="114300" cmpd="dbl">
            <a:headEnd type="none"/>
            <a:tailEnd type="triangl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TextBox 46"/>
          <p:cNvSpPr txBox="1"/>
          <p:nvPr/>
        </p:nvSpPr>
        <p:spPr>
          <a:xfrm>
            <a:off x="186500" y="643050"/>
            <a:ext cx="3463552" cy="830997"/>
          </a:xfrm>
          <a:prstGeom prst="rect">
            <a:avLst/>
          </a:prstGeom>
          <a:solidFill>
            <a:schemeClr val="bg1">
              <a:lumMod val="85000"/>
            </a:schemeClr>
          </a:solidFill>
        </p:spPr>
        <p:txBody>
          <a:bodyPr wrap="square" rtlCol="0">
            <a:spAutoFit/>
          </a:bodyPr>
          <a:lstStyle/>
          <a:p>
            <a:r>
              <a:rPr lang="en-US" sz="2400" b="1" dirty="0" smtClean="0"/>
              <a:t>Proposed Changes</a:t>
            </a:r>
          </a:p>
          <a:p>
            <a:r>
              <a:rPr lang="en-US" sz="2400" b="1" dirty="0"/>
              <a:t>+</a:t>
            </a:r>
            <a:r>
              <a:rPr lang="en-US" sz="2400" b="1" dirty="0" smtClean="0"/>
              <a:t> 20% more vehicle traffic</a:t>
            </a:r>
            <a:endParaRPr lang="en-US" sz="2400" b="1" dirty="0"/>
          </a:p>
        </p:txBody>
      </p:sp>
    </p:spTree>
    <p:extLst>
      <p:ext uri="{BB962C8B-B14F-4D97-AF65-F5344CB8AC3E}">
        <p14:creationId xmlns:p14="http://schemas.microsoft.com/office/powerpoint/2010/main" val="23528411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a:off x="4199081" y="1216635"/>
            <a:ext cx="434970" cy="3207999"/>
          </a:xfrm>
          <a:prstGeom prst="straightConnector1">
            <a:avLst/>
          </a:prstGeom>
          <a:ln w="57150" cmpd="sng">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1900961" y="886846"/>
            <a:ext cx="5034966" cy="5014509"/>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495636" y="266700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199081" y="43457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232399" y="2874818"/>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276273" y="27709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080162" y="4137891"/>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543298" y="4597400"/>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189843" y="5133109"/>
            <a:ext cx="219363" cy="207818"/>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900052" y="2357581"/>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409206" y="4449618"/>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18887" y="4805218"/>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970480" y="5133109"/>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605317" y="1671782"/>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052452" y="2302163"/>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22717" y="187960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251032" y="2858654"/>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738250" y="274782"/>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323935" y="0"/>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4398818" y="2655455"/>
            <a:ext cx="556875" cy="738909"/>
          </a:xfrm>
          <a:custGeom>
            <a:avLst/>
            <a:gdLst>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42637 w 554182"/>
              <a:gd name="connsiteY6" fmla="*/ 242454 h 738909"/>
              <a:gd name="connsiteX7" fmla="*/ 542637 w 554182"/>
              <a:gd name="connsiteY7" fmla="*/ 127000 h 738909"/>
              <a:gd name="connsiteX8" fmla="*/ 554182 w 554182"/>
              <a:gd name="connsiteY8" fmla="*/ 0 h 738909"/>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17237 w 554182"/>
              <a:gd name="connsiteY6" fmla="*/ 217054 h 738909"/>
              <a:gd name="connsiteX7" fmla="*/ 542637 w 554182"/>
              <a:gd name="connsiteY7" fmla="*/ 127000 h 738909"/>
              <a:gd name="connsiteX8" fmla="*/ 554182 w 554182"/>
              <a:gd name="connsiteY8" fmla="*/ 0 h 738909"/>
              <a:gd name="connsiteX0" fmla="*/ 0 w 554182"/>
              <a:gd name="connsiteY0" fmla="*/ 738909 h 738909"/>
              <a:gd name="connsiteX1" fmla="*/ 219364 w 554182"/>
              <a:gd name="connsiteY1" fmla="*/ 623454 h 738909"/>
              <a:gd name="connsiteX2" fmla="*/ 288637 w 554182"/>
              <a:gd name="connsiteY2" fmla="*/ 542636 h 738909"/>
              <a:gd name="connsiteX3" fmla="*/ 415637 w 554182"/>
              <a:gd name="connsiteY3" fmla="*/ 554181 h 738909"/>
              <a:gd name="connsiteX4" fmla="*/ 427182 w 554182"/>
              <a:gd name="connsiteY4" fmla="*/ 404090 h 738909"/>
              <a:gd name="connsiteX5" fmla="*/ 484909 w 554182"/>
              <a:gd name="connsiteY5" fmla="*/ 277090 h 738909"/>
              <a:gd name="connsiteX6" fmla="*/ 529937 w 554182"/>
              <a:gd name="connsiteY6" fmla="*/ 220229 h 738909"/>
              <a:gd name="connsiteX7" fmla="*/ 542637 w 554182"/>
              <a:gd name="connsiteY7" fmla="*/ 127000 h 738909"/>
              <a:gd name="connsiteX8" fmla="*/ 554182 w 554182"/>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84909 w 556875"/>
              <a:gd name="connsiteY5" fmla="*/ 277090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658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27182 w 556875"/>
              <a:gd name="connsiteY4" fmla="*/ 404090 h 738909"/>
              <a:gd name="connsiteX5" fmla="*/ 4785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78559 w 556875"/>
              <a:gd name="connsiteY5" fmla="*/ 2739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88084 w 556875"/>
              <a:gd name="connsiteY5" fmla="*/ 277090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81734 w 556875"/>
              <a:gd name="connsiteY5" fmla="*/ 26756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54181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02937 w 556875"/>
              <a:gd name="connsiteY3" fmla="*/ 538306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15637 w 556875"/>
              <a:gd name="connsiteY3" fmla="*/ 538306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 name="connsiteX0" fmla="*/ 0 w 556875"/>
              <a:gd name="connsiteY0" fmla="*/ 738909 h 738909"/>
              <a:gd name="connsiteX1" fmla="*/ 219364 w 556875"/>
              <a:gd name="connsiteY1" fmla="*/ 623454 h 738909"/>
              <a:gd name="connsiteX2" fmla="*/ 288637 w 556875"/>
              <a:gd name="connsiteY2" fmla="*/ 542636 h 738909"/>
              <a:gd name="connsiteX3" fmla="*/ 402937 w 556875"/>
              <a:gd name="connsiteY3" fmla="*/ 535131 h 738909"/>
              <a:gd name="connsiteX4" fmla="*/ 439882 w 556875"/>
              <a:gd name="connsiteY4" fmla="*/ 400915 h 738909"/>
              <a:gd name="connsiteX5" fmla="*/ 475384 w 556875"/>
              <a:gd name="connsiteY5" fmla="*/ 286615 h 738909"/>
              <a:gd name="connsiteX6" fmla="*/ 529937 w 556875"/>
              <a:gd name="connsiteY6" fmla="*/ 220229 h 738909"/>
              <a:gd name="connsiteX7" fmla="*/ 555337 w 556875"/>
              <a:gd name="connsiteY7" fmla="*/ 127000 h 738909"/>
              <a:gd name="connsiteX8" fmla="*/ 554182 w 556875"/>
              <a:gd name="connsiteY8" fmla="*/ 0 h 73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875" h="738909">
                <a:moveTo>
                  <a:pt x="0" y="738909"/>
                </a:moveTo>
                <a:cubicBezTo>
                  <a:pt x="85629" y="697537"/>
                  <a:pt x="171258" y="656166"/>
                  <a:pt x="219364" y="623454"/>
                </a:cubicBezTo>
                <a:cubicBezTo>
                  <a:pt x="267470" y="590742"/>
                  <a:pt x="258042" y="557356"/>
                  <a:pt x="288637" y="542636"/>
                </a:cubicBezTo>
                <a:cubicBezTo>
                  <a:pt x="319232" y="527916"/>
                  <a:pt x="377729" y="558751"/>
                  <a:pt x="402937" y="535131"/>
                </a:cubicBezTo>
                <a:cubicBezTo>
                  <a:pt x="428145" y="511511"/>
                  <a:pt x="427808" y="442334"/>
                  <a:pt x="439882" y="400915"/>
                </a:cubicBezTo>
                <a:cubicBezTo>
                  <a:pt x="451956" y="359496"/>
                  <a:pt x="460375" y="316729"/>
                  <a:pt x="475384" y="286615"/>
                </a:cubicBezTo>
                <a:cubicBezTo>
                  <a:pt x="490393" y="256501"/>
                  <a:pt x="516612" y="246832"/>
                  <a:pt x="529937" y="220229"/>
                </a:cubicBezTo>
                <a:cubicBezTo>
                  <a:pt x="543263" y="193627"/>
                  <a:pt x="551296" y="163705"/>
                  <a:pt x="555337" y="127000"/>
                </a:cubicBezTo>
                <a:cubicBezTo>
                  <a:pt x="559378" y="90295"/>
                  <a:pt x="554182" y="0"/>
                  <a:pt x="554182" y="0"/>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Oval 26"/>
          <p:cNvSpPr/>
          <p:nvPr/>
        </p:nvSpPr>
        <p:spPr>
          <a:xfrm>
            <a:off x="4921529" y="2591594"/>
            <a:ext cx="100056" cy="10309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385665" y="3335934"/>
            <a:ext cx="100056" cy="10309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4309062" y="657733"/>
            <a:ext cx="4694610" cy="4592790"/>
          </a:xfrm>
          <a:custGeom>
            <a:avLst/>
            <a:gdLst>
              <a:gd name="connsiteX0" fmla="*/ 4694610 w 4694610"/>
              <a:gd name="connsiteY0" fmla="*/ 0 h 4592790"/>
              <a:gd name="connsiteX1" fmla="*/ 4184326 w 4694610"/>
              <a:gd name="connsiteY1" fmla="*/ 45361 h 4592790"/>
              <a:gd name="connsiteX2" fmla="*/ 3923515 w 4694610"/>
              <a:gd name="connsiteY2" fmla="*/ 181444 h 4592790"/>
              <a:gd name="connsiteX3" fmla="*/ 2857589 w 4694610"/>
              <a:gd name="connsiteY3" fmla="*/ 963919 h 4592790"/>
              <a:gd name="connsiteX4" fmla="*/ 2313286 w 4694610"/>
              <a:gd name="connsiteY4" fmla="*/ 1338146 h 4592790"/>
              <a:gd name="connsiteX5" fmla="*/ 1700946 w 4694610"/>
              <a:gd name="connsiteY5" fmla="*/ 1678353 h 4592790"/>
              <a:gd name="connsiteX6" fmla="*/ 1451474 w 4694610"/>
              <a:gd name="connsiteY6" fmla="*/ 1825776 h 4592790"/>
              <a:gd name="connsiteX7" fmla="*/ 1156643 w 4694610"/>
              <a:gd name="connsiteY7" fmla="*/ 1859797 h 4592790"/>
              <a:gd name="connsiteX8" fmla="*/ 680378 w 4694610"/>
              <a:gd name="connsiteY8" fmla="*/ 1780415 h 4592790"/>
              <a:gd name="connsiteX9" fmla="*/ 430906 w 4694610"/>
              <a:gd name="connsiteY9" fmla="*/ 2041240 h 4592790"/>
              <a:gd name="connsiteX10" fmla="*/ 385548 w 4694610"/>
              <a:gd name="connsiteY10" fmla="*/ 2222684 h 4592790"/>
              <a:gd name="connsiteX11" fmla="*/ 328850 w 4694610"/>
              <a:gd name="connsiteY11" fmla="*/ 2483509 h 4592790"/>
              <a:gd name="connsiteX12" fmla="*/ 328850 w 4694610"/>
              <a:gd name="connsiteY12" fmla="*/ 2755674 h 4592790"/>
              <a:gd name="connsiteX13" fmla="*/ 464925 w 4694610"/>
              <a:gd name="connsiteY13" fmla="*/ 3084541 h 4592790"/>
              <a:gd name="connsiteX14" fmla="*/ 532963 w 4694610"/>
              <a:gd name="connsiteY14" fmla="*/ 3390727 h 4592790"/>
              <a:gd name="connsiteX15" fmla="*/ 498944 w 4694610"/>
              <a:gd name="connsiteY15" fmla="*/ 3776294 h 4592790"/>
              <a:gd name="connsiteX16" fmla="*/ 544303 w 4694610"/>
              <a:gd name="connsiteY16" fmla="*/ 4184542 h 4592790"/>
              <a:gd name="connsiteX17" fmla="*/ 204114 w 4694610"/>
              <a:gd name="connsiteY17" fmla="*/ 4490728 h 4592790"/>
              <a:gd name="connsiteX18" fmla="*/ 0 w 4694610"/>
              <a:gd name="connsiteY18" fmla="*/ 4592790 h 4592790"/>
              <a:gd name="connsiteX0" fmla="*/ 4694610 w 4694610"/>
              <a:gd name="connsiteY0" fmla="*/ 0 h 4592790"/>
              <a:gd name="connsiteX1" fmla="*/ 4184326 w 4694610"/>
              <a:gd name="connsiteY1" fmla="*/ 45361 h 4592790"/>
              <a:gd name="connsiteX2" fmla="*/ 3923515 w 4694610"/>
              <a:gd name="connsiteY2" fmla="*/ 181444 h 4592790"/>
              <a:gd name="connsiteX3" fmla="*/ 2857589 w 4694610"/>
              <a:gd name="connsiteY3" fmla="*/ 963919 h 4592790"/>
              <a:gd name="connsiteX4" fmla="*/ 2313286 w 4694610"/>
              <a:gd name="connsiteY4" fmla="*/ 1338146 h 4592790"/>
              <a:gd name="connsiteX5" fmla="*/ 1700946 w 4694610"/>
              <a:gd name="connsiteY5" fmla="*/ 1678353 h 4592790"/>
              <a:gd name="connsiteX6" fmla="*/ 1451474 w 4694610"/>
              <a:gd name="connsiteY6" fmla="*/ 1825776 h 4592790"/>
              <a:gd name="connsiteX7" fmla="*/ 1156643 w 4694610"/>
              <a:gd name="connsiteY7" fmla="*/ 1859797 h 4592790"/>
              <a:gd name="connsiteX8" fmla="*/ 680378 w 4694610"/>
              <a:gd name="connsiteY8" fmla="*/ 1780415 h 4592790"/>
              <a:gd name="connsiteX9" fmla="*/ 430906 w 4694610"/>
              <a:gd name="connsiteY9" fmla="*/ 2041240 h 4592790"/>
              <a:gd name="connsiteX10" fmla="*/ 385548 w 4694610"/>
              <a:gd name="connsiteY10" fmla="*/ 2222684 h 4592790"/>
              <a:gd name="connsiteX11" fmla="*/ 328850 w 4694610"/>
              <a:gd name="connsiteY11" fmla="*/ 2483509 h 4592790"/>
              <a:gd name="connsiteX12" fmla="*/ 328850 w 4694610"/>
              <a:gd name="connsiteY12" fmla="*/ 2755674 h 4592790"/>
              <a:gd name="connsiteX13" fmla="*/ 464925 w 4694610"/>
              <a:gd name="connsiteY13" fmla="*/ 3084541 h 4592790"/>
              <a:gd name="connsiteX14" fmla="*/ 532963 w 4694610"/>
              <a:gd name="connsiteY14" fmla="*/ 3390727 h 4592790"/>
              <a:gd name="connsiteX15" fmla="*/ 498944 w 4694610"/>
              <a:gd name="connsiteY15" fmla="*/ 3776294 h 4592790"/>
              <a:gd name="connsiteX16" fmla="*/ 544303 w 4694610"/>
              <a:gd name="connsiteY16" fmla="*/ 4184542 h 4592790"/>
              <a:gd name="connsiteX17" fmla="*/ 385548 w 4694610"/>
              <a:gd name="connsiteY17" fmla="*/ 4445367 h 4592790"/>
              <a:gd name="connsiteX18" fmla="*/ 0 w 4694610"/>
              <a:gd name="connsiteY18" fmla="*/ 4592790 h 459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4610" h="4592790">
                <a:moveTo>
                  <a:pt x="4694610" y="0"/>
                </a:moveTo>
                <a:cubicBezTo>
                  <a:pt x="4503726" y="7560"/>
                  <a:pt x="4312842" y="15120"/>
                  <a:pt x="4184326" y="45361"/>
                </a:cubicBezTo>
                <a:cubicBezTo>
                  <a:pt x="4055810" y="75602"/>
                  <a:pt x="4144638" y="28351"/>
                  <a:pt x="3923515" y="181444"/>
                </a:cubicBezTo>
                <a:cubicBezTo>
                  <a:pt x="3702392" y="334537"/>
                  <a:pt x="3125960" y="771135"/>
                  <a:pt x="2857589" y="963919"/>
                </a:cubicBezTo>
                <a:cubicBezTo>
                  <a:pt x="2589217" y="1156703"/>
                  <a:pt x="2506060" y="1219074"/>
                  <a:pt x="2313286" y="1338146"/>
                </a:cubicBezTo>
                <a:cubicBezTo>
                  <a:pt x="2120512" y="1457218"/>
                  <a:pt x="1844581" y="1597081"/>
                  <a:pt x="1700946" y="1678353"/>
                </a:cubicBezTo>
                <a:cubicBezTo>
                  <a:pt x="1557311" y="1759625"/>
                  <a:pt x="1542191" y="1795535"/>
                  <a:pt x="1451474" y="1825776"/>
                </a:cubicBezTo>
                <a:cubicBezTo>
                  <a:pt x="1360757" y="1856017"/>
                  <a:pt x="1285159" y="1867357"/>
                  <a:pt x="1156643" y="1859797"/>
                </a:cubicBezTo>
                <a:cubicBezTo>
                  <a:pt x="1028127" y="1852237"/>
                  <a:pt x="801334" y="1750175"/>
                  <a:pt x="680378" y="1780415"/>
                </a:cubicBezTo>
                <a:cubicBezTo>
                  <a:pt x="559422" y="1810655"/>
                  <a:pt x="480044" y="1967529"/>
                  <a:pt x="430906" y="2041240"/>
                </a:cubicBezTo>
                <a:cubicBezTo>
                  <a:pt x="381768" y="2114951"/>
                  <a:pt x="402557" y="2148973"/>
                  <a:pt x="385548" y="2222684"/>
                </a:cubicBezTo>
                <a:cubicBezTo>
                  <a:pt x="368539" y="2296395"/>
                  <a:pt x="338300" y="2394677"/>
                  <a:pt x="328850" y="2483509"/>
                </a:cubicBezTo>
                <a:cubicBezTo>
                  <a:pt x="319400" y="2572341"/>
                  <a:pt x="306171" y="2655502"/>
                  <a:pt x="328850" y="2755674"/>
                </a:cubicBezTo>
                <a:cubicBezTo>
                  <a:pt x="351529" y="2855846"/>
                  <a:pt x="430906" y="2978699"/>
                  <a:pt x="464925" y="3084541"/>
                </a:cubicBezTo>
                <a:cubicBezTo>
                  <a:pt x="498944" y="3190383"/>
                  <a:pt x="527293" y="3275435"/>
                  <a:pt x="532963" y="3390727"/>
                </a:cubicBezTo>
                <a:cubicBezTo>
                  <a:pt x="538633" y="3506019"/>
                  <a:pt x="497054" y="3643992"/>
                  <a:pt x="498944" y="3776294"/>
                </a:cubicBezTo>
                <a:cubicBezTo>
                  <a:pt x="500834" y="3908596"/>
                  <a:pt x="563202" y="4073030"/>
                  <a:pt x="544303" y="4184542"/>
                </a:cubicBezTo>
                <a:cubicBezTo>
                  <a:pt x="525404" y="4296054"/>
                  <a:pt x="476265" y="4377326"/>
                  <a:pt x="385548" y="4445367"/>
                </a:cubicBezTo>
                <a:cubicBezTo>
                  <a:pt x="294831" y="4513408"/>
                  <a:pt x="0" y="4592790"/>
                  <a:pt x="0" y="4592790"/>
                </a:cubicBezTo>
              </a:path>
            </a:pathLst>
          </a:custGeom>
          <a:ln w="127000" cmpd="sng">
            <a:solidFill>
              <a:srgbClr val="0000FF">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861811" y="748455"/>
            <a:ext cx="3855477" cy="2018560"/>
          </a:xfrm>
          <a:custGeom>
            <a:avLst/>
            <a:gdLst>
              <a:gd name="connsiteX0" fmla="*/ 3889496 w 3889496"/>
              <a:gd name="connsiteY0" fmla="*/ 2029900 h 2029900"/>
              <a:gd name="connsiteX1" fmla="*/ 3832798 w 3889496"/>
              <a:gd name="connsiteY1" fmla="*/ 1746394 h 2029900"/>
              <a:gd name="connsiteX2" fmla="*/ 3651364 w 3889496"/>
              <a:gd name="connsiteY2" fmla="*/ 1621652 h 2029900"/>
              <a:gd name="connsiteX3" fmla="*/ 3243137 w 3889496"/>
              <a:gd name="connsiteY3" fmla="*/ 1542270 h 2029900"/>
              <a:gd name="connsiteX4" fmla="*/ 2846249 w 3889496"/>
              <a:gd name="connsiteY4" fmla="*/ 1428868 h 2029900"/>
              <a:gd name="connsiteX5" fmla="*/ 2506060 w 3889496"/>
              <a:gd name="connsiteY5" fmla="*/ 1485569 h 2029900"/>
              <a:gd name="connsiteX6" fmla="*/ 2233909 w 3889496"/>
              <a:gd name="connsiteY6" fmla="*/ 1496909 h 2029900"/>
              <a:gd name="connsiteX7" fmla="*/ 1973097 w 3889496"/>
              <a:gd name="connsiteY7" fmla="*/ 1406187 h 2029900"/>
              <a:gd name="connsiteX8" fmla="*/ 1678267 w 3889496"/>
              <a:gd name="connsiteY8" fmla="*/ 1417528 h 2029900"/>
              <a:gd name="connsiteX9" fmla="*/ 1326738 w 3889496"/>
              <a:gd name="connsiteY9" fmla="*/ 1440208 h 2029900"/>
              <a:gd name="connsiteX10" fmla="*/ 986549 w 3889496"/>
              <a:gd name="connsiteY10" fmla="*/ 1315466 h 2029900"/>
              <a:gd name="connsiteX11" fmla="*/ 544303 w 3889496"/>
              <a:gd name="connsiteY11" fmla="*/ 941238 h 2029900"/>
              <a:gd name="connsiteX12" fmla="*/ 283491 w 3889496"/>
              <a:gd name="connsiteY12" fmla="*/ 498970 h 2029900"/>
              <a:gd name="connsiteX13" fmla="*/ 0 w 3889496"/>
              <a:gd name="connsiteY13" fmla="*/ 0 h 2029900"/>
              <a:gd name="connsiteX0" fmla="*/ 3855477 w 3855477"/>
              <a:gd name="connsiteY0" fmla="*/ 2018560 h 2018560"/>
              <a:gd name="connsiteX1" fmla="*/ 3832798 w 3855477"/>
              <a:gd name="connsiteY1" fmla="*/ 1746394 h 2018560"/>
              <a:gd name="connsiteX2" fmla="*/ 3651364 w 3855477"/>
              <a:gd name="connsiteY2" fmla="*/ 1621652 h 2018560"/>
              <a:gd name="connsiteX3" fmla="*/ 3243137 w 3855477"/>
              <a:gd name="connsiteY3" fmla="*/ 1542270 h 2018560"/>
              <a:gd name="connsiteX4" fmla="*/ 2846249 w 3855477"/>
              <a:gd name="connsiteY4" fmla="*/ 1428868 h 2018560"/>
              <a:gd name="connsiteX5" fmla="*/ 2506060 w 3855477"/>
              <a:gd name="connsiteY5" fmla="*/ 1485569 h 2018560"/>
              <a:gd name="connsiteX6" fmla="*/ 2233909 w 3855477"/>
              <a:gd name="connsiteY6" fmla="*/ 1496909 h 2018560"/>
              <a:gd name="connsiteX7" fmla="*/ 1973097 w 3855477"/>
              <a:gd name="connsiteY7" fmla="*/ 1406187 h 2018560"/>
              <a:gd name="connsiteX8" fmla="*/ 1678267 w 3855477"/>
              <a:gd name="connsiteY8" fmla="*/ 1417528 h 2018560"/>
              <a:gd name="connsiteX9" fmla="*/ 1326738 w 3855477"/>
              <a:gd name="connsiteY9" fmla="*/ 1440208 h 2018560"/>
              <a:gd name="connsiteX10" fmla="*/ 986549 w 3855477"/>
              <a:gd name="connsiteY10" fmla="*/ 1315466 h 2018560"/>
              <a:gd name="connsiteX11" fmla="*/ 544303 w 3855477"/>
              <a:gd name="connsiteY11" fmla="*/ 941238 h 2018560"/>
              <a:gd name="connsiteX12" fmla="*/ 283491 w 3855477"/>
              <a:gd name="connsiteY12" fmla="*/ 498970 h 2018560"/>
              <a:gd name="connsiteX13" fmla="*/ 0 w 3855477"/>
              <a:gd name="connsiteY13" fmla="*/ 0 h 20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5477" h="2018560">
                <a:moveTo>
                  <a:pt x="3855477" y="2018560"/>
                </a:moveTo>
                <a:cubicBezTo>
                  <a:pt x="3846972" y="1910827"/>
                  <a:pt x="3866817" y="1812545"/>
                  <a:pt x="3832798" y="1746394"/>
                </a:cubicBezTo>
                <a:cubicBezTo>
                  <a:pt x="3798779" y="1680243"/>
                  <a:pt x="3749641" y="1655673"/>
                  <a:pt x="3651364" y="1621652"/>
                </a:cubicBezTo>
                <a:cubicBezTo>
                  <a:pt x="3553087" y="1587631"/>
                  <a:pt x="3377323" y="1574401"/>
                  <a:pt x="3243137" y="1542270"/>
                </a:cubicBezTo>
                <a:cubicBezTo>
                  <a:pt x="3108951" y="1510139"/>
                  <a:pt x="2969095" y="1438318"/>
                  <a:pt x="2846249" y="1428868"/>
                </a:cubicBezTo>
                <a:cubicBezTo>
                  <a:pt x="2723403" y="1419418"/>
                  <a:pt x="2608117" y="1474229"/>
                  <a:pt x="2506060" y="1485569"/>
                </a:cubicBezTo>
                <a:cubicBezTo>
                  <a:pt x="2404003" y="1496909"/>
                  <a:pt x="2322736" y="1510139"/>
                  <a:pt x="2233909" y="1496909"/>
                </a:cubicBezTo>
                <a:cubicBezTo>
                  <a:pt x="2145082" y="1483679"/>
                  <a:pt x="2065704" y="1419417"/>
                  <a:pt x="1973097" y="1406187"/>
                </a:cubicBezTo>
                <a:cubicBezTo>
                  <a:pt x="1880490" y="1392957"/>
                  <a:pt x="1785993" y="1411858"/>
                  <a:pt x="1678267" y="1417528"/>
                </a:cubicBezTo>
                <a:cubicBezTo>
                  <a:pt x="1570541" y="1423198"/>
                  <a:pt x="1442024" y="1457218"/>
                  <a:pt x="1326738" y="1440208"/>
                </a:cubicBezTo>
                <a:cubicBezTo>
                  <a:pt x="1211452" y="1423198"/>
                  <a:pt x="1116955" y="1398628"/>
                  <a:pt x="986549" y="1315466"/>
                </a:cubicBezTo>
                <a:cubicBezTo>
                  <a:pt x="856143" y="1232304"/>
                  <a:pt x="661479" y="1077321"/>
                  <a:pt x="544303" y="941238"/>
                </a:cubicBezTo>
                <a:cubicBezTo>
                  <a:pt x="427127" y="805155"/>
                  <a:pt x="374208" y="655843"/>
                  <a:pt x="283491" y="498970"/>
                </a:cubicBezTo>
                <a:cubicBezTo>
                  <a:pt x="192774" y="342097"/>
                  <a:pt x="0" y="0"/>
                  <a:pt x="0" y="0"/>
                </a:cubicBezTo>
              </a:path>
            </a:pathLst>
          </a:custGeom>
          <a:ln w="127000">
            <a:solidFill>
              <a:srgbClr val="0000FF">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a:off x="4864704" y="3345366"/>
            <a:ext cx="4178049" cy="1508250"/>
          </a:xfrm>
          <a:custGeom>
            <a:avLst/>
            <a:gdLst>
              <a:gd name="connsiteX0" fmla="*/ 0 w 4178049"/>
              <a:gd name="connsiteY0" fmla="*/ 1508250 h 1508250"/>
              <a:gd name="connsiteX1" fmla="*/ 578322 w 4178049"/>
              <a:gd name="connsiteY1" fmla="*/ 1247424 h 1508250"/>
              <a:gd name="connsiteX2" fmla="*/ 1167983 w 4178049"/>
              <a:gd name="connsiteY2" fmla="*/ 907218 h 1508250"/>
              <a:gd name="connsiteX3" fmla="*/ 1519512 w 4178049"/>
              <a:gd name="connsiteY3" fmla="*/ 782475 h 1508250"/>
              <a:gd name="connsiteX4" fmla="*/ 2925627 w 4178049"/>
              <a:gd name="connsiteY4" fmla="*/ 374227 h 1508250"/>
              <a:gd name="connsiteX5" fmla="*/ 4014232 w 4178049"/>
              <a:gd name="connsiteY5" fmla="*/ 102062 h 1508250"/>
              <a:gd name="connsiteX6" fmla="*/ 4172987 w 4178049"/>
              <a:gd name="connsiteY6" fmla="*/ 0 h 150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8049" h="1508250">
                <a:moveTo>
                  <a:pt x="0" y="1508250"/>
                </a:moveTo>
                <a:cubicBezTo>
                  <a:pt x="191829" y="1427923"/>
                  <a:pt x="383658" y="1347596"/>
                  <a:pt x="578322" y="1247424"/>
                </a:cubicBezTo>
                <a:cubicBezTo>
                  <a:pt x="772986" y="1147252"/>
                  <a:pt x="1011118" y="984709"/>
                  <a:pt x="1167983" y="907218"/>
                </a:cubicBezTo>
                <a:cubicBezTo>
                  <a:pt x="1324848" y="829727"/>
                  <a:pt x="1226571" y="871307"/>
                  <a:pt x="1519512" y="782475"/>
                </a:cubicBezTo>
                <a:cubicBezTo>
                  <a:pt x="1812453" y="693643"/>
                  <a:pt x="2509840" y="487629"/>
                  <a:pt x="2925627" y="374227"/>
                </a:cubicBezTo>
                <a:cubicBezTo>
                  <a:pt x="3341414" y="260825"/>
                  <a:pt x="3806339" y="164433"/>
                  <a:pt x="4014232" y="102062"/>
                </a:cubicBezTo>
                <a:cubicBezTo>
                  <a:pt x="4222125" y="39691"/>
                  <a:pt x="4172987" y="0"/>
                  <a:pt x="4172987" y="0"/>
                </a:cubicBezTo>
              </a:path>
            </a:pathLst>
          </a:custGeom>
          <a:ln w="127000">
            <a:solidFill>
              <a:srgbClr val="0000FF">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4399779" y="5273204"/>
            <a:ext cx="4649252" cy="1021238"/>
          </a:xfrm>
          <a:custGeom>
            <a:avLst/>
            <a:gdLst>
              <a:gd name="connsiteX0" fmla="*/ 0 w 4649252"/>
              <a:gd name="connsiteY0" fmla="*/ 0 h 1021238"/>
              <a:gd name="connsiteX1" fmla="*/ 204114 w 4649252"/>
              <a:gd name="connsiteY1" fmla="*/ 249485 h 1021238"/>
              <a:gd name="connsiteX2" fmla="*/ 294831 w 4649252"/>
              <a:gd name="connsiteY2" fmla="*/ 249485 h 1021238"/>
              <a:gd name="connsiteX3" fmla="*/ 510284 w 4649252"/>
              <a:gd name="connsiteY3" fmla="*/ 124742 h 1021238"/>
              <a:gd name="connsiteX4" fmla="*/ 589661 w 4649252"/>
              <a:gd name="connsiteY4" fmla="*/ 56701 h 1021238"/>
              <a:gd name="connsiteX5" fmla="*/ 759756 w 4649252"/>
              <a:gd name="connsiteY5" fmla="*/ 124742 h 1021238"/>
              <a:gd name="connsiteX6" fmla="*/ 1009228 w 4649252"/>
              <a:gd name="connsiteY6" fmla="*/ 510310 h 1021238"/>
              <a:gd name="connsiteX7" fmla="*/ 1236021 w 4649252"/>
              <a:gd name="connsiteY7" fmla="*/ 691753 h 1021238"/>
              <a:gd name="connsiteX8" fmla="*/ 1780323 w 4649252"/>
              <a:gd name="connsiteY8" fmla="*/ 918558 h 1021238"/>
              <a:gd name="connsiteX9" fmla="*/ 2109173 w 4649252"/>
              <a:gd name="connsiteY9" fmla="*/ 1020620 h 1021238"/>
              <a:gd name="connsiteX10" fmla="*/ 2472041 w 4649252"/>
              <a:gd name="connsiteY10" fmla="*/ 963919 h 1021238"/>
              <a:gd name="connsiteX11" fmla="*/ 4649252 w 4649252"/>
              <a:gd name="connsiteY11" fmla="*/ 669073 h 102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9252" h="1021238">
                <a:moveTo>
                  <a:pt x="0" y="0"/>
                </a:moveTo>
                <a:cubicBezTo>
                  <a:pt x="77488" y="103952"/>
                  <a:pt x="154976" y="207904"/>
                  <a:pt x="204114" y="249485"/>
                </a:cubicBezTo>
                <a:cubicBezTo>
                  <a:pt x="253253" y="291066"/>
                  <a:pt x="243803" y="270276"/>
                  <a:pt x="294831" y="249485"/>
                </a:cubicBezTo>
                <a:cubicBezTo>
                  <a:pt x="345859" y="228695"/>
                  <a:pt x="461146" y="156873"/>
                  <a:pt x="510284" y="124742"/>
                </a:cubicBezTo>
                <a:cubicBezTo>
                  <a:pt x="559422" y="92611"/>
                  <a:pt x="548082" y="56701"/>
                  <a:pt x="589661" y="56701"/>
                </a:cubicBezTo>
                <a:cubicBezTo>
                  <a:pt x="631240" y="56701"/>
                  <a:pt x="689828" y="49141"/>
                  <a:pt x="759756" y="124742"/>
                </a:cubicBezTo>
                <a:cubicBezTo>
                  <a:pt x="829684" y="200343"/>
                  <a:pt x="929851" y="415808"/>
                  <a:pt x="1009228" y="510310"/>
                </a:cubicBezTo>
                <a:cubicBezTo>
                  <a:pt x="1088605" y="604812"/>
                  <a:pt x="1107505" y="623712"/>
                  <a:pt x="1236021" y="691753"/>
                </a:cubicBezTo>
                <a:cubicBezTo>
                  <a:pt x="1364537" y="759794"/>
                  <a:pt x="1634798" y="863747"/>
                  <a:pt x="1780323" y="918558"/>
                </a:cubicBezTo>
                <a:cubicBezTo>
                  <a:pt x="1925848" y="973369"/>
                  <a:pt x="1993887" y="1013060"/>
                  <a:pt x="2109173" y="1020620"/>
                </a:cubicBezTo>
                <a:cubicBezTo>
                  <a:pt x="2224459" y="1028180"/>
                  <a:pt x="2472041" y="963919"/>
                  <a:pt x="2472041" y="963919"/>
                </a:cubicBezTo>
                <a:lnTo>
                  <a:pt x="4649252" y="669073"/>
                </a:lnTo>
              </a:path>
            </a:pathLst>
          </a:custGeom>
          <a:ln w="127000">
            <a:solidFill>
              <a:srgbClr val="0000FF">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7574878" y="4332908"/>
            <a:ext cx="1496832" cy="1812232"/>
          </a:xfrm>
          <a:custGeom>
            <a:avLst/>
            <a:gdLst>
              <a:gd name="connsiteX0" fmla="*/ 0 w 1496832"/>
              <a:gd name="connsiteY0" fmla="*/ 1802153 h 1812232"/>
              <a:gd name="connsiteX1" fmla="*/ 68038 w 1496832"/>
              <a:gd name="connsiteY1" fmla="*/ 1711431 h 1812232"/>
              <a:gd name="connsiteX2" fmla="*/ 158755 w 1496832"/>
              <a:gd name="connsiteY2" fmla="*/ 1076378 h 1812232"/>
              <a:gd name="connsiteX3" fmla="*/ 260811 w 1496832"/>
              <a:gd name="connsiteY3" fmla="*/ 622770 h 1812232"/>
              <a:gd name="connsiteX4" fmla="*/ 578321 w 1496832"/>
              <a:gd name="connsiteY4" fmla="*/ 259882 h 1812232"/>
              <a:gd name="connsiteX5" fmla="*/ 1043246 w 1496832"/>
              <a:gd name="connsiteY5" fmla="*/ 10397 h 1812232"/>
              <a:gd name="connsiteX6" fmla="*/ 1406115 w 1496832"/>
              <a:gd name="connsiteY6" fmla="*/ 55758 h 1812232"/>
              <a:gd name="connsiteX7" fmla="*/ 1496832 w 1496832"/>
              <a:gd name="connsiteY7" fmla="*/ 135140 h 18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6832" h="1812232">
                <a:moveTo>
                  <a:pt x="0" y="1802153"/>
                </a:moveTo>
                <a:cubicBezTo>
                  <a:pt x="20789" y="1817273"/>
                  <a:pt x="41579" y="1832393"/>
                  <a:pt x="68038" y="1711431"/>
                </a:cubicBezTo>
                <a:cubicBezTo>
                  <a:pt x="94497" y="1590469"/>
                  <a:pt x="126626" y="1257821"/>
                  <a:pt x="158755" y="1076378"/>
                </a:cubicBezTo>
                <a:cubicBezTo>
                  <a:pt x="190884" y="894935"/>
                  <a:pt x="190883" y="758853"/>
                  <a:pt x="260811" y="622770"/>
                </a:cubicBezTo>
                <a:cubicBezTo>
                  <a:pt x="330739" y="486687"/>
                  <a:pt x="447915" y="361944"/>
                  <a:pt x="578321" y="259882"/>
                </a:cubicBezTo>
                <a:cubicBezTo>
                  <a:pt x="708727" y="157820"/>
                  <a:pt x="905280" y="44418"/>
                  <a:pt x="1043246" y="10397"/>
                </a:cubicBezTo>
                <a:cubicBezTo>
                  <a:pt x="1181212" y="-23624"/>
                  <a:pt x="1330517" y="34968"/>
                  <a:pt x="1406115" y="55758"/>
                </a:cubicBezTo>
                <a:cubicBezTo>
                  <a:pt x="1481713" y="76548"/>
                  <a:pt x="1496832" y="135140"/>
                  <a:pt x="1496832" y="135140"/>
                </a:cubicBezTo>
              </a:path>
            </a:pathLst>
          </a:custGeom>
          <a:ln w="127000">
            <a:solidFill>
              <a:srgbClr val="0000FF">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3924082" y="1902752"/>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29" name="TextBox 28"/>
          <p:cNvSpPr txBox="1"/>
          <p:nvPr/>
        </p:nvSpPr>
        <p:spPr>
          <a:xfrm>
            <a:off x="3592531" y="657733"/>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33" name="TextBox 32"/>
          <p:cNvSpPr txBox="1"/>
          <p:nvPr/>
        </p:nvSpPr>
        <p:spPr>
          <a:xfrm>
            <a:off x="1139516" y="1027065"/>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36" name="TextBox 35"/>
          <p:cNvSpPr txBox="1"/>
          <p:nvPr/>
        </p:nvSpPr>
        <p:spPr>
          <a:xfrm>
            <a:off x="2341518" y="1879600"/>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37" name="TextBox 36"/>
          <p:cNvSpPr txBox="1"/>
          <p:nvPr/>
        </p:nvSpPr>
        <p:spPr>
          <a:xfrm>
            <a:off x="6591601" y="6109776"/>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38" name="TextBox 37"/>
          <p:cNvSpPr txBox="1"/>
          <p:nvPr/>
        </p:nvSpPr>
        <p:spPr>
          <a:xfrm>
            <a:off x="6591601" y="3953225"/>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39" name="TextBox 38"/>
          <p:cNvSpPr txBox="1"/>
          <p:nvPr/>
        </p:nvSpPr>
        <p:spPr>
          <a:xfrm>
            <a:off x="8059399" y="748455"/>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40" name="TextBox 39"/>
          <p:cNvSpPr txBox="1"/>
          <p:nvPr/>
        </p:nvSpPr>
        <p:spPr>
          <a:xfrm>
            <a:off x="5714999" y="2202281"/>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41" name="TextBox 40"/>
          <p:cNvSpPr txBox="1"/>
          <p:nvPr/>
        </p:nvSpPr>
        <p:spPr>
          <a:xfrm>
            <a:off x="1949616" y="1932831"/>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cxnSp>
        <p:nvCxnSpPr>
          <p:cNvPr id="20" name="Straight Arrow Connector 19"/>
          <p:cNvCxnSpPr/>
          <p:nvPr/>
        </p:nvCxnSpPr>
        <p:spPr>
          <a:xfrm flipH="1" flipV="1">
            <a:off x="6448148" y="4853616"/>
            <a:ext cx="295587" cy="159420"/>
          </a:xfrm>
          <a:prstGeom prst="straightConnector1">
            <a:avLst/>
          </a:prstGeom>
          <a:ln w="285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2"/>
          <a:stretch>
            <a:fillRect/>
          </a:stretch>
        </p:blipFill>
        <p:spPr>
          <a:xfrm>
            <a:off x="5526591" y="5627643"/>
            <a:ext cx="3460889" cy="1118671"/>
          </a:xfrm>
          <a:prstGeom prst="rect">
            <a:avLst/>
          </a:prstGeom>
          <a:effectLst>
            <a:outerShdw blurRad="50800" dist="38100" dir="2700000" sx="102000" sy="102000" algn="tl" rotWithShape="0">
              <a:prstClr val="black">
                <a:alpha val="40000"/>
              </a:prstClr>
            </a:outerShdw>
          </a:effectLst>
        </p:spPr>
      </p:pic>
      <p:sp>
        <p:nvSpPr>
          <p:cNvPr id="52" name="Rectangle 51"/>
          <p:cNvSpPr/>
          <p:nvPr/>
        </p:nvSpPr>
        <p:spPr>
          <a:xfrm>
            <a:off x="120420" y="5726755"/>
            <a:ext cx="2221098" cy="973861"/>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861811" y="5726755"/>
            <a:ext cx="1656142" cy="861774"/>
          </a:xfrm>
          <a:prstGeom prst="rect">
            <a:avLst/>
          </a:prstGeom>
          <a:noFill/>
        </p:spPr>
        <p:txBody>
          <a:bodyPr wrap="square" rtlCol="0">
            <a:spAutoFit/>
          </a:bodyPr>
          <a:lstStyle/>
          <a:p>
            <a:r>
              <a:rPr lang="en-US" dirty="0" smtClean="0"/>
              <a:t>Metro</a:t>
            </a:r>
          </a:p>
          <a:p>
            <a:endParaRPr lang="en-US" sz="1400" dirty="0" smtClean="0"/>
          </a:p>
          <a:p>
            <a:r>
              <a:rPr lang="en-US" dirty="0" smtClean="0"/>
              <a:t>Park and Ride</a:t>
            </a:r>
          </a:p>
        </p:txBody>
      </p:sp>
      <p:sp>
        <p:nvSpPr>
          <p:cNvPr id="16" name="TextBox 15"/>
          <p:cNvSpPr txBox="1"/>
          <p:nvPr/>
        </p:nvSpPr>
        <p:spPr>
          <a:xfrm>
            <a:off x="6658615" y="4665855"/>
            <a:ext cx="2469546" cy="646331"/>
          </a:xfrm>
          <a:prstGeom prst="rect">
            <a:avLst/>
          </a:prstGeom>
          <a:solidFill>
            <a:schemeClr val="bg1"/>
          </a:solidFill>
        </p:spPr>
        <p:txBody>
          <a:bodyPr wrap="none" rtlCol="0">
            <a:spAutoFit/>
          </a:bodyPr>
          <a:lstStyle/>
          <a:p>
            <a:r>
              <a:rPr lang="en-US" dirty="0" smtClean="0">
                <a:solidFill>
                  <a:srgbClr val="008000"/>
                </a:solidFill>
              </a:rPr>
              <a:t>3 miles from Blue House</a:t>
            </a:r>
          </a:p>
          <a:p>
            <a:r>
              <a:rPr lang="en-US" dirty="0" smtClean="0">
                <a:solidFill>
                  <a:srgbClr val="008000"/>
                </a:solidFill>
              </a:rPr>
              <a:t>~=15 minutes</a:t>
            </a:r>
            <a:r>
              <a:rPr lang="en-US" dirty="0">
                <a:solidFill>
                  <a:srgbClr val="008000"/>
                </a:solidFill>
              </a:rPr>
              <a:t> </a:t>
            </a:r>
            <a:r>
              <a:rPr lang="en-US" dirty="0" smtClean="0">
                <a:solidFill>
                  <a:srgbClr val="008000"/>
                </a:solidFill>
              </a:rPr>
              <a:t>on a cycle</a:t>
            </a:r>
            <a:endParaRPr lang="en-US" dirty="0">
              <a:solidFill>
                <a:srgbClr val="008000"/>
              </a:solidFill>
            </a:endParaRPr>
          </a:p>
        </p:txBody>
      </p:sp>
      <p:sp>
        <p:nvSpPr>
          <p:cNvPr id="17" name="Oval 16"/>
          <p:cNvSpPr/>
          <p:nvPr/>
        </p:nvSpPr>
        <p:spPr>
          <a:xfrm>
            <a:off x="7114309" y="5237018"/>
            <a:ext cx="219363" cy="20781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Freeform 62"/>
          <p:cNvSpPr/>
          <p:nvPr/>
        </p:nvSpPr>
        <p:spPr>
          <a:xfrm>
            <a:off x="268126" y="5820436"/>
            <a:ext cx="487116" cy="293251"/>
          </a:xfrm>
          <a:custGeom>
            <a:avLst/>
            <a:gdLst>
              <a:gd name="connsiteX0" fmla="*/ 3889496 w 3889496"/>
              <a:gd name="connsiteY0" fmla="*/ 2029900 h 2029900"/>
              <a:gd name="connsiteX1" fmla="*/ 3832798 w 3889496"/>
              <a:gd name="connsiteY1" fmla="*/ 1746394 h 2029900"/>
              <a:gd name="connsiteX2" fmla="*/ 3651364 w 3889496"/>
              <a:gd name="connsiteY2" fmla="*/ 1621652 h 2029900"/>
              <a:gd name="connsiteX3" fmla="*/ 3243137 w 3889496"/>
              <a:gd name="connsiteY3" fmla="*/ 1542270 h 2029900"/>
              <a:gd name="connsiteX4" fmla="*/ 2846249 w 3889496"/>
              <a:gd name="connsiteY4" fmla="*/ 1428868 h 2029900"/>
              <a:gd name="connsiteX5" fmla="*/ 2506060 w 3889496"/>
              <a:gd name="connsiteY5" fmla="*/ 1485569 h 2029900"/>
              <a:gd name="connsiteX6" fmla="*/ 2233909 w 3889496"/>
              <a:gd name="connsiteY6" fmla="*/ 1496909 h 2029900"/>
              <a:gd name="connsiteX7" fmla="*/ 1973097 w 3889496"/>
              <a:gd name="connsiteY7" fmla="*/ 1406187 h 2029900"/>
              <a:gd name="connsiteX8" fmla="*/ 1678267 w 3889496"/>
              <a:gd name="connsiteY8" fmla="*/ 1417528 h 2029900"/>
              <a:gd name="connsiteX9" fmla="*/ 1326738 w 3889496"/>
              <a:gd name="connsiteY9" fmla="*/ 1440208 h 2029900"/>
              <a:gd name="connsiteX10" fmla="*/ 986549 w 3889496"/>
              <a:gd name="connsiteY10" fmla="*/ 1315466 h 2029900"/>
              <a:gd name="connsiteX11" fmla="*/ 544303 w 3889496"/>
              <a:gd name="connsiteY11" fmla="*/ 941238 h 2029900"/>
              <a:gd name="connsiteX12" fmla="*/ 283491 w 3889496"/>
              <a:gd name="connsiteY12" fmla="*/ 498970 h 2029900"/>
              <a:gd name="connsiteX13" fmla="*/ 0 w 3889496"/>
              <a:gd name="connsiteY13" fmla="*/ 0 h 2029900"/>
              <a:gd name="connsiteX0" fmla="*/ 3855477 w 3855477"/>
              <a:gd name="connsiteY0" fmla="*/ 2018560 h 2018560"/>
              <a:gd name="connsiteX1" fmla="*/ 3832798 w 3855477"/>
              <a:gd name="connsiteY1" fmla="*/ 1746394 h 2018560"/>
              <a:gd name="connsiteX2" fmla="*/ 3651364 w 3855477"/>
              <a:gd name="connsiteY2" fmla="*/ 1621652 h 2018560"/>
              <a:gd name="connsiteX3" fmla="*/ 3243137 w 3855477"/>
              <a:gd name="connsiteY3" fmla="*/ 1542270 h 2018560"/>
              <a:gd name="connsiteX4" fmla="*/ 2846249 w 3855477"/>
              <a:gd name="connsiteY4" fmla="*/ 1428868 h 2018560"/>
              <a:gd name="connsiteX5" fmla="*/ 2506060 w 3855477"/>
              <a:gd name="connsiteY5" fmla="*/ 1485569 h 2018560"/>
              <a:gd name="connsiteX6" fmla="*/ 2233909 w 3855477"/>
              <a:gd name="connsiteY6" fmla="*/ 1496909 h 2018560"/>
              <a:gd name="connsiteX7" fmla="*/ 1973097 w 3855477"/>
              <a:gd name="connsiteY7" fmla="*/ 1406187 h 2018560"/>
              <a:gd name="connsiteX8" fmla="*/ 1678267 w 3855477"/>
              <a:gd name="connsiteY8" fmla="*/ 1417528 h 2018560"/>
              <a:gd name="connsiteX9" fmla="*/ 1326738 w 3855477"/>
              <a:gd name="connsiteY9" fmla="*/ 1440208 h 2018560"/>
              <a:gd name="connsiteX10" fmla="*/ 986549 w 3855477"/>
              <a:gd name="connsiteY10" fmla="*/ 1315466 h 2018560"/>
              <a:gd name="connsiteX11" fmla="*/ 544303 w 3855477"/>
              <a:gd name="connsiteY11" fmla="*/ 941238 h 2018560"/>
              <a:gd name="connsiteX12" fmla="*/ 283491 w 3855477"/>
              <a:gd name="connsiteY12" fmla="*/ 498970 h 2018560"/>
              <a:gd name="connsiteX13" fmla="*/ 0 w 3855477"/>
              <a:gd name="connsiteY13" fmla="*/ 0 h 20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5477" h="2018560">
                <a:moveTo>
                  <a:pt x="3855477" y="2018560"/>
                </a:moveTo>
                <a:cubicBezTo>
                  <a:pt x="3846972" y="1910827"/>
                  <a:pt x="3866817" y="1812545"/>
                  <a:pt x="3832798" y="1746394"/>
                </a:cubicBezTo>
                <a:cubicBezTo>
                  <a:pt x="3798779" y="1680243"/>
                  <a:pt x="3749641" y="1655673"/>
                  <a:pt x="3651364" y="1621652"/>
                </a:cubicBezTo>
                <a:cubicBezTo>
                  <a:pt x="3553087" y="1587631"/>
                  <a:pt x="3377323" y="1574401"/>
                  <a:pt x="3243137" y="1542270"/>
                </a:cubicBezTo>
                <a:cubicBezTo>
                  <a:pt x="3108951" y="1510139"/>
                  <a:pt x="2969095" y="1438318"/>
                  <a:pt x="2846249" y="1428868"/>
                </a:cubicBezTo>
                <a:cubicBezTo>
                  <a:pt x="2723403" y="1419418"/>
                  <a:pt x="2608117" y="1474229"/>
                  <a:pt x="2506060" y="1485569"/>
                </a:cubicBezTo>
                <a:cubicBezTo>
                  <a:pt x="2404003" y="1496909"/>
                  <a:pt x="2322736" y="1510139"/>
                  <a:pt x="2233909" y="1496909"/>
                </a:cubicBezTo>
                <a:cubicBezTo>
                  <a:pt x="2145082" y="1483679"/>
                  <a:pt x="2065704" y="1419417"/>
                  <a:pt x="1973097" y="1406187"/>
                </a:cubicBezTo>
                <a:cubicBezTo>
                  <a:pt x="1880490" y="1392957"/>
                  <a:pt x="1785993" y="1411858"/>
                  <a:pt x="1678267" y="1417528"/>
                </a:cubicBezTo>
                <a:cubicBezTo>
                  <a:pt x="1570541" y="1423198"/>
                  <a:pt x="1442024" y="1457218"/>
                  <a:pt x="1326738" y="1440208"/>
                </a:cubicBezTo>
                <a:cubicBezTo>
                  <a:pt x="1211452" y="1423198"/>
                  <a:pt x="1116955" y="1398628"/>
                  <a:pt x="986549" y="1315466"/>
                </a:cubicBezTo>
                <a:cubicBezTo>
                  <a:pt x="856143" y="1232304"/>
                  <a:pt x="661479" y="1077321"/>
                  <a:pt x="544303" y="941238"/>
                </a:cubicBezTo>
                <a:cubicBezTo>
                  <a:pt x="427127" y="805155"/>
                  <a:pt x="374208" y="655843"/>
                  <a:pt x="283491" y="498970"/>
                </a:cubicBezTo>
                <a:cubicBezTo>
                  <a:pt x="192774" y="342097"/>
                  <a:pt x="0" y="0"/>
                  <a:pt x="0" y="0"/>
                </a:cubicBezTo>
              </a:path>
            </a:pathLst>
          </a:custGeom>
          <a:ln w="127000">
            <a:solidFill>
              <a:srgbClr val="0000FF">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TextBox 63"/>
          <p:cNvSpPr txBox="1"/>
          <p:nvPr/>
        </p:nvSpPr>
        <p:spPr>
          <a:xfrm>
            <a:off x="279074" y="6242631"/>
            <a:ext cx="307521" cy="369332"/>
          </a:xfrm>
          <a:prstGeom prst="rect">
            <a:avLst/>
          </a:prstGeom>
          <a:solidFill>
            <a:srgbClr val="3366FF"/>
          </a:solidFill>
          <a:ln w="38100" cmpd="sng">
            <a:solidFill>
              <a:schemeClr val="bg1"/>
            </a:solidFill>
          </a:ln>
        </p:spPr>
        <p:txBody>
          <a:bodyPr wrap="none" rtlCol="0">
            <a:spAutoFit/>
          </a:bodyPr>
          <a:lstStyle/>
          <a:p>
            <a:r>
              <a:rPr lang="en-US" b="1" dirty="0" smtClean="0">
                <a:solidFill>
                  <a:srgbClr val="FFFFFF"/>
                </a:solidFill>
              </a:rPr>
              <a:t>P</a:t>
            </a:r>
            <a:endParaRPr lang="en-US" b="1" dirty="0">
              <a:solidFill>
                <a:srgbClr val="FFFFFF"/>
              </a:solidFill>
            </a:endParaRPr>
          </a:p>
        </p:txBody>
      </p:sp>
      <p:sp>
        <p:nvSpPr>
          <p:cNvPr id="65" name="Rectangle 64"/>
          <p:cNvSpPr/>
          <p:nvPr/>
        </p:nvSpPr>
        <p:spPr>
          <a:xfrm>
            <a:off x="111144" y="134767"/>
            <a:ext cx="2942933" cy="369332"/>
          </a:xfrm>
          <a:prstGeom prst="rect">
            <a:avLst/>
          </a:prstGeom>
          <a:solidFill>
            <a:schemeClr val="bg1">
              <a:lumMod val="65000"/>
            </a:schemeClr>
          </a:solidFill>
        </p:spPr>
        <p:txBody>
          <a:bodyPr wrap="none">
            <a:spAutoFit/>
          </a:bodyPr>
          <a:lstStyle/>
          <a:p>
            <a:r>
              <a:rPr lang="en-US" b="1" dirty="0">
                <a:solidFill>
                  <a:schemeClr val="bg1"/>
                </a:solidFill>
              </a:rPr>
              <a:t>Blue House to </a:t>
            </a:r>
            <a:r>
              <a:rPr lang="en-US" b="1" dirty="0" err="1">
                <a:solidFill>
                  <a:schemeClr val="bg1"/>
                </a:solidFill>
              </a:rPr>
              <a:t>Haddricks</a:t>
            </a:r>
            <a:r>
              <a:rPr lang="en-US" b="1" dirty="0">
                <a:solidFill>
                  <a:schemeClr val="bg1"/>
                </a:solidFill>
              </a:rPr>
              <a:t> Mill</a:t>
            </a:r>
            <a:endParaRPr lang="en-US" dirty="0">
              <a:solidFill>
                <a:schemeClr val="bg1"/>
              </a:solidFill>
            </a:endParaRPr>
          </a:p>
        </p:txBody>
      </p:sp>
      <p:sp>
        <p:nvSpPr>
          <p:cNvPr id="66" name="Oval 65"/>
          <p:cNvSpPr/>
          <p:nvPr/>
        </p:nvSpPr>
        <p:spPr>
          <a:xfrm>
            <a:off x="4628569" y="4394200"/>
            <a:ext cx="219363" cy="20781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86500" y="643050"/>
            <a:ext cx="2726436" cy="738664"/>
          </a:xfrm>
          <a:prstGeom prst="rect">
            <a:avLst/>
          </a:prstGeom>
          <a:solidFill>
            <a:schemeClr val="bg1">
              <a:lumMod val="85000"/>
            </a:schemeClr>
          </a:solidFill>
        </p:spPr>
        <p:txBody>
          <a:bodyPr wrap="square" rtlCol="0">
            <a:spAutoFit/>
          </a:bodyPr>
          <a:lstStyle/>
          <a:p>
            <a:r>
              <a:rPr lang="en-US" sz="2400" b="1" dirty="0" smtClean="0"/>
              <a:t>Proposed Changes</a:t>
            </a:r>
          </a:p>
          <a:p>
            <a:r>
              <a:rPr lang="en-US" b="1" dirty="0" smtClean="0"/>
              <a:t>- alternative travel options</a:t>
            </a:r>
            <a:endParaRPr lang="en-US" b="1" dirty="0"/>
          </a:p>
        </p:txBody>
      </p:sp>
      <p:sp>
        <p:nvSpPr>
          <p:cNvPr id="43" name="TextBox 42"/>
          <p:cNvSpPr txBox="1"/>
          <p:nvPr/>
        </p:nvSpPr>
        <p:spPr>
          <a:xfrm>
            <a:off x="4381056" y="934649"/>
            <a:ext cx="2045301" cy="646331"/>
          </a:xfrm>
          <a:prstGeom prst="rect">
            <a:avLst/>
          </a:prstGeom>
          <a:solidFill>
            <a:schemeClr val="bg1">
              <a:lumMod val="75000"/>
            </a:schemeClr>
          </a:solidFill>
        </p:spPr>
        <p:txBody>
          <a:bodyPr wrap="none" rtlCol="0">
            <a:spAutoFit/>
          </a:bodyPr>
          <a:lstStyle/>
          <a:p>
            <a:r>
              <a:rPr lang="en-US" b="1" dirty="0" smtClean="0">
                <a:solidFill>
                  <a:srgbClr val="660066"/>
                </a:solidFill>
              </a:rPr>
              <a:t>48 buses per hour</a:t>
            </a:r>
            <a:br>
              <a:rPr lang="en-US" b="1" dirty="0" smtClean="0">
                <a:solidFill>
                  <a:srgbClr val="660066"/>
                </a:solidFill>
              </a:rPr>
            </a:br>
            <a:r>
              <a:rPr lang="en-US" b="1" dirty="0" smtClean="0">
                <a:solidFill>
                  <a:srgbClr val="660066"/>
                </a:solidFill>
              </a:rPr>
              <a:t>each way (daytime)</a:t>
            </a:r>
            <a:endParaRPr lang="en-US" b="1" dirty="0">
              <a:solidFill>
                <a:srgbClr val="660066"/>
              </a:solidFill>
            </a:endParaRPr>
          </a:p>
        </p:txBody>
      </p:sp>
    </p:spTree>
    <p:extLst>
      <p:ext uri="{BB962C8B-B14F-4D97-AF65-F5344CB8AC3E}">
        <p14:creationId xmlns:p14="http://schemas.microsoft.com/office/powerpoint/2010/main" val="24508601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ADU.tiff"/>
          <p:cNvPicPr>
            <a:picLocks noChangeAspect="1"/>
          </p:cNvPicPr>
          <p:nvPr/>
        </p:nvPicPr>
        <p:blipFill rotWithShape="1">
          <a:blip r:embed="rId2">
            <a:extLst>
              <a:ext uri="{28A0092B-C50C-407E-A947-70E740481C1C}">
                <a14:useLocalDpi xmlns:a14="http://schemas.microsoft.com/office/drawing/2010/main" val="0"/>
              </a:ext>
            </a:extLst>
          </a:blip>
          <a:srcRect l="7560" t="4027" r="3513" b="3636"/>
          <a:stretch/>
        </p:blipFill>
        <p:spPr>
          <a:xfrm>
            <a:off x="0" y="0"/>
            <a:ext cx="9144000" cy="6598158"/>
          </a:xfrm>
          <a:prstGeom prst="rect">
            <a:avLst/>
          </a:prstGeom>
        </p:spPr>
      </p:pic>
      <p:sp>
        <p:nvSpPr>
          <p:cNvPr id="4" name="Rectangle 3"/>
          <p:cNvSpPr/>
          <p:nvPr/>
        </p:nvSpPr>
        <p:spPr>
          <a:xfrm>
            <a:off x="3747622" y="4755256"/>
            <a:ext cx="1041421" cy="461665"/>
          </a:xfrm>
          <a:prstGeom prst="rect">
            <a:avLst/>
          </a:prstGeom>
        </p:spPr>
        <p:txBody>
          <a:bodyPr wrap="none">
            <a:spAutoFit/>
          </a:bodyPr>
          <a:lstStyle/>
          <a:p>
            <a:r>
              <a:rPr lang="is-IS" sz="2400" dirty="0" smtClean="0"/>
              <a:t>32,471</a:t>
            </a:r>
            <a:endParaRPr lang="en-US" sz="2400" dirty="0"/>
          </a:p>
        </p:txBody>
      </p:sp>
      <p:sp>
        <p:nvSpPr>
          <p:cNvPr id="5" name="Rectangle 4"/>
          <p:cNvSpPr/>
          <p:nvPr/>
        </p:nvSpPr>
        <p:spPr>
          <a:xfrm>
            <a:off x="3585061" y="3671334"/>
            <a:ext cx="827232" cy="369332"/>
          </a:xfrm>
          <a:prstGeom prst="rect">
            <a:avLst/>
          </a:prstGeom>
        </p:spPr>
        <p:txBody>
          <a:bodyPr wrap="none">
            <a:spAutoFit/>
          </a:bodyPr>
          <a:lstStyle/>
          <a:p>
            <a:r>
              <a:rPr lang="is-IS" dirty="0" smtClean="0"/>
              <a:t>18,676</a:t>
            </a:r>
            <a:endParaRPr lang="en-US" dirty="0"/>
          </a:p>
        </p:txBody>
      </p:sp>
      <p:sp>
        <p:nvSpPr>
          <p:cNvPr id="6" name="Rectangle 5"/>
          <p:cNvSpPr/>
          <p:nvPr/>
        </p:nvSpPr>
        <p:spPr>
          <a:xfrm>
            <a:off x="5681938" y="3120570"/>
            <a:ext cx="1041421" cy="461665"/>
          </a:xfrm>
          <a:prstGeom prst="rect">
            <a:avLst/>
          </a:prstGeom>
        </p:spPr>
        <p:txBody>
          <a:bodyPr wrap="none">
            <a:spAutoFit/>
          </a:bodyPr>
          <a:lstStyle/>
          <a:p>
            <a:r>
              <a:rPr lang="cs-CZ" sz="2400" dirty="0" smtClean="0"/>
              <a:t>19,222</a:t>
            </a:r>
            <a:endParaRPr lang="en-US" sz="2400" dirty="0"/>
          </a:p>
        </p:txBody>
      </p:sp>
      <p:sp>
        <p:nvSpPr>
          <p:cNvPr id="7" name="Rectangle 6"/>
          <p:cNvSpPr/>
          <p:nvPr/>
        </p:nvSpPr>
        <p:spPr>
          <a:xfrm>
            <a:off x="5681938" y="3758924"/>
            <a:ext cx="710238" cy="369332"/>
          </a:xfrm>
          <a:prstGeom prst="rect">
            <a:avLst/>
          </a:prstGeom>
        </p:spPr>
        <p:txBody>
          <a:bodyPr wrap="none">
            <a:spAutoFit/>
          </a:bodyPr>
          <a:lstStyle/>
          <a:p>
            <a:r>
              <a:rPr lang="is-IS" dirty="0" smtClean="0"/>
              <a:t>7,209</a:t>
            </a:r>
            <a:endParaRPr lang="is-IS" dirty="0"/>
          </a:p>
        </p:txBody>
      </p:sp>
      <p:sp>
        <p:nvSpPr>
          <p:cNvPr id="8" name="Rectangle 7"/>
          <p:cNvSpPr/>
          <p:nvPr/>
        </p:nvSpPr>
        <p:spPr>
          <a:xfrm>
            <a:off x="3388746" y="1757080"/>
            <a:ext cx="827232" cy="369332"/>
          </a:xfrm>
          <a:prstGeom prst="rect">
            <a:avLst/>
          </a:prstGeom>
        </p:spPr>
        <p:txBody>
          <a:bodyPr wrap="none">
            <a:spAutoFit/>
          </a:bodyPr>
          <a:lstStyle/>
          <a:p>
            <a:r>
              <a:rPr lang="cs-CZ" dirty="0" smtClean="0"/>
              <a:t>28,320</a:t>
            </a:r>
            <a:endParaRPr lang="en-US" dirty="0"/>
          </a:p>
        </p:txBody>
      </p:sp>
      <p:sp>
        <p:nvSpPr>
          <p:cNvPr id="9" name="Rectangle 8"/>
          <p:cNvSpPr/>
          <p:nvPr/>
        </p:nvSpPr>
        <p:spPr>
          <a:xfrm>
            <a:off x="5978560" y="1885231"/>
            <a:ext cx="1041421" cy="461665"/>
          </a:xfrm>
          <a:prstGeom prst="rect">
            <a:avLst/>
          </a:prstGeom>
        </p:spPr>
        <p:txBody>
          <a:bodyPr wrap="none">
            <a:spAutoFit/>
          </a:bodyPr>
          <a:lstStyle/>
          <a:p>
            <a:r>
              <a:rPr lang="is-IS" sz="2400" dirty="0" smtClean="0"/>
              <a:t>16,643</a:t>
            </a:r>
            <a:endParaRPr lang="en-US" sz="2400" dirty="0"/>
          </a:p>
        </p:txBody>
      </p:sp>
      <p:sp>
        <p:nvSpPr>
          <p:cNvPr id="10" name="Rectangle 9"/>
          <p:cNvSpPr/>
          <p:nvPr/>
        </p:nvSpPr>
        <p:spPr>
          <a:xfrm>
            <a:off x="4854706" y="2510770"/>
            <a:ext cx="827232" cy="369332"/>
          </a:xfrm>
          <a:prstGeom prst="rect">
            <a:avLst/>
          </a:prstGeom>
        </p:spPr>
        <p:txBody>
          <a:bodyPr wrap="none">
            <a:spAutoFit/>
          </a:bodyPr>
          <a:lstStyle/>
          <a:p>
            <a:r>
              <a:rPr lang="fi-FI" dirty="0" smtClean="0"/>
              <a:t>14,794</a:t>
            </a:r>
            <a:endParaRPr lang="en-US" dirty="0"/>
          </a:p>
        </p:txBody>
      </p:sp>
      <p:sp>
        <p:nvSpPr>
          <p:cNvPr id="11" name="Rectangle 10"/>
          <p:cNvSpPr/>
          <p:nvPr/>
        </p:nvSpPr>
        <p:spPr>
          <a:xfrm>
            <a:off x="2730690" y="2544207"/>
            <a:ext cx="710238" cy="369332"/>
          </a:xfrm>
          <a:prstGeom prst="rect">
            <a:avLst/>
          </a:prstGeom>
        </p:spPr>
        <p:txBody>
          <a:bodyPr wrap="none">
            <a:spAutoFit/>
          </a:bodyPr>
          <a:lstStyle/>
          <a:p>
            <a:r>
              <a:rPr lang="is-IS" dirty="0" smtClean="0"/>
              <a:t>8,482</a:t>
            </a:r>
            <a:endParaRPr lang="is-IS" dirty="0"/>
          </a:p>
        </p:txBody>
      </p:sp>
      <p:sp>
        <p:nvSpPr>
          <p:cNvPr id="12" name="Rectangle 11"/>
          <p:cNvSpPr/>
          <p:nvPr/>
        </p:nvSpPr>
        <p:spPr>
          <a:xfrm>
            <a:off x="3284688" y="5302692"/>
            <a:ext cx="827232" cy="369332"/>
          </a:xfrm>
          <a:prstGeom prst="rect">
            <a:avLst/>
          </a:prstGeom>
        </p:spPr>
        <p:txBody>
          <a:bodyPr wrap="none">
            <a:spAutoFit/>
          </a:bodyPr>
          <a:lstStyle/>
          <a:p>
            <a:r>
              <a:rPr lang="is-IS" dirty="0" smtClean="0"/>
              <a:t>50,191</a:t>
            </a:r>
            <a:endParaRPr lang="en-US" dirty="0"/>
          </a:p>
        </p:txBody>
      </p:sp>
      <p:sp>
        <p:nvSpPr>
          <p:cNvPr id="13" name="Rectangle 12"/>
          <p:cNvSpPr/>
          <p:nvPr/>
        </p:nvSpPr>
        <p:spPr>
          <a:xfrm>
            <a:off x="6212491" y="5102690"/>
            <a:ext cx="827232" cy="369332"/>
          </a:xfrm>
          <a:prstGeom prst="rect">
            <a:avLst/>
          </a:prstGeom>
        </p:spPr>
        <p:txBody>
          <a:bodyPr wrap="none">
            <a:spAutoFit/>
          </a:bodyPr>
          <a:lstStyle/>
          <a:p>
            <a:r>
              <a:rPr lang="cs-CZ" dirty="0" smtClean="0"/>
              <a:t>48,966</a:t>
            </a:r>
            <a:endParaRPr lang="en-US" dirty="0"/>
          </a:p>
        </p:txBody>
      </p:sp>
      <p:sp>
        <p:nvSpPr>
          <p:cNvPr id="14" name="Rectangle 13"/>
          <p:cNvSpPr/>
          <p:nvPr/>
        </p:nvSpPr>
        <p:spPr>
          <a:xfrm>
            <a:off x="5073938" y="5018026"/>
            <a:ext cx="827232" cy="369332"/>
          </a:xfrm>
          <a:prstGeom prst="rect">
            <a:avLst/>
          </a:prstGeom>
        </p:spPr>
        <p:txBody>
          <a:bodyPr wrap="none">
            <a:spAutoFit/>
          </a:bodyPr>
          <a:lstStyle/>
          <a:p>
            <a:r>
              <a:rPr lang="cs-CZ" dirty="0" smtClean="0"/>
              <a:t>13,834</a:t>
            </a:r>
            <a:endParaRPr lang="en-US" dirty="0"/>
          </a:p>
        </p:txBody>
      </p:sp>
      <p:sp>
        <p:nvSpPr>
          <p:cNvPr id="15" name="TextBox 14"/>
          <p:cNvSpPr txBox="1"/>
          <p:nvPr/>
        </p:nvSpPr>
        <p:spPr>
          <a:xfrm>
            <a:off x="153267" y="449824"/>
            <a:ext cx="5009705" cy="769441"/>
          </a:xfrm>
          <a:prstGeom prst="rect">
            <a:avLst/>
          </a:prstGeom>
          <a:solidFill>
            <a:schemeClr val="bg2">
              <a:lumMod val="90000"/>
            </a:schemeClr>
          </a:solidFill>
        </p:spPr>
        <p:txBody>
          <a:bodyPr wrap="none" rtlCol="0">
            <a:spAutoFit/>
          </a:bodyPr>
          <a:lstStyle/>
          <a:p>
            <a:r>
              <a:rPr lang="en-US" sz="3200" dirty="0" smtClean="0"/>
              <a:t>2014 Vehicle Traffic Volumes</a:t>
            </a:r>
          </a:p>
          <a:p>
            <a:r>
              <a:rPr lang="en-US" sz="1200" dirty="0" smtClean="0"/>
              <a:t>Average weekday  http</a:t>
            </a:r>
            <a:r>
              <a:rPr lang="en-US" sz="1200" dirty="0"/>
              <a:t>://gis2.gateshead.gov.uk/</a:t>
            </a:r>
            <a:r>
              <a:rPr lang="en-US" sz="1200" dirty="0" err="1"/>
              <a:t>GatesheadMaps</a:t>
            </a:r>
            <a:r>
              <a:rPr lang="en-US" sz="1200" dirty="0"/>
              <a:t>/</a:t>
            </a:r>
            <a:r>
              <a:rPr lang="en-US" sz="1200" dirty="0" err="1"/>
              <a:t>ctf</a:t>
            </a:r>
            <a:r>
              <a:rPr lang="en-US" sz="1200" dirty="0"/>
              <a:t>/</a:t>
            </a:r>
          </a:p>
        </p:txBody>
      </p:sp>
      <p:sp>
        <p:nvSpPr>
          <p:cNvPr id="17" name="Rectangle 16"/>
          <p:cNvSpPr/>
          <p:nvPr/>
        </p:nvSpPr>
        <p:spPr>
          <a:xfrm>
            <a:off x="1570699" y="2069897"/>
            <a:ext cx="827232" cy="369332"/>
          </a:xfrm>
          <a:prstGeom prst="rect">
            <a:avLst/>
          </a:prstGeom>
        </p:spPr>
        <p:txBody>
          <a:bodyPr wrap="none">
            <a:spAutoFit/>
          </a:bodyPr>
          <a:lstStyle/>
          <a:p>
            <a:r>
              <a:rPr lang="is-IS" dirty="0" smtClean="0"/>
              <a:t>82,152</a:t>
            </a:r>
            <a:endParaRPr lang="en-US" dirty="0"/>
          </a:p>
        </p:txBody>
      </p:sp>
      <p:sp>
        <p:nvSpPr>
          <p:cNvPr id="18" name="TextBox 17"/>
          <p:cNvSpPr txBox="1"/>
          <p:nvPr/>
        </p:nvSpPr>
        <p:spPr>
          <a:xfrm>
            <a:off x="2041214" y="4040666"/>
            <a:ext cx="1243474" cy="369332"/>
          </a:xfrm>
          <a:prstGeom prst="rect">
            <a:avLst/>
          </a:prstGeom>
          <a:solidFill>
            <a:srgbClr val="DDD9C3"/>
          </a:solidFill>
        </p:spPr>
        <p:txBody>
          <a:bodyPr wrap="none" rtlCol="0">
            <a:spAutoFit/>
          </a:bodyPr>
          <a:lstStyle/>
          <a:p>
            <a:r>
              <a:rPr lang="en-US" dirty="0" smtClean="0"/>
              <a:t>Blue House</a:t>
            </a:r>
            <a:endParaRPr lang="en-US" dirty="0"/>
          </a:p>
        </p:txBody>
      </p:sp>
      <p:cxnSp>
        <p:nvCxnSpPr>
          <p:cNvPr id="20" name="Straight Arrow Connector 19"/>
          <p:cNvCxnSpPr>
            <a:stCxn id="18" idx="3"/>
          </p:cNvCxnSpPr>
          <p:nvPr/>
        </p:nvCxnSpPr>
        <p:spPr>
          <a:xfrm>
            <a:off x="3284688" y="4225332"/>
            <a:ext cx="1258574"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682138" y="2955064"/>
            <a:ext cx="1516348" cy="369332"/>
          </a:xfrm>
          <a:prstGeom prst="rect">
            <a:avLst/>
          </a:prstGeom>
          <a:solidFill>
            <a:srgbClr val="DDD9C3"/>
          </a:solidFill>
        </p:spPr>
        <p:txBody>
          <a:bodyPr wrap="none" rtlCol="0">
            <a:spAutoFit/>
          </a:bodyPr>
          <a:lstStyle/>
          <a:p>
            <a:r>
              <a:rPr lang="en-US" dirty="0" smtClean="0"/>
              <a:t>Haddricks Mill</a:t>
            </a:r>
            <a:endParaRPr lang="en-US" dirty="0"/>
          </a:p>
        </p:txBody>
      </p:sp>
      <p:cxnSp>
        <p:nvCxnSpPr>
          <p:cNvPr id="22" name="Straight Arrow Connector 21"/>
          <p:cNvCxnSpPr>
            <a:stCxn id="21" idx="1"/>
          </p:cNvCxnSpPr>
          <p:nvPr/>
        </p:nvCxnSpPr>
        <p:spPr>
          <a:xfrm flipH="1" flipV="1">
            <a:off x="5901170" y="3043742"/>
            <a:ext cx="780968" cy="959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69688" y="6010887"/>
            <a:ext cx="8747148" cy="523220"/>
          </a:xfrm>
          <a:prstGeom prst="rect">
            <a:avLst/>
          </a:prstGeom>
          <a:solidFill>
            <a:srgbClr val="FFFF00"/>
          </a:solidFill>
          <a:ln>
            <a:solidFill>
              <a:srgbClr val="000000"/>
            </a:solidFill>
          </a:ln>
        </p:spPr>
        <p:txBody>
          <a:bodyPr wrap="square" rtlCol="0">
            <a:spAutoFit/>
          </a:bodyPr>
          <a:lstStyle/>
          <a:p>
            <a:r>
              <a:rPr lang="en-US" sz="2800" dirty="0" smtClean="0"/>
              <a:t>The Council is forecasting ~20-25% growth in vehicle traffic</a:t>
            </a:r>
            <a:endParaRPr lang="en-US" sz="1100" dirty="0"/>
          </a:p>
        </p:txBody>
      </p:sp>
      <p:sp>
        <p:nvSpPr>
          <p:cNvPr id="27" name="TextBox 26"/>
          <p:cNvSpPr txBox="1"/>
          <p:nvPr/>
        </p:nvSpPr>
        <p:spPr>
          <a:xfrm>
            <a:off x="0" y="0"/>
            <a:ext cx="1763073" cy="369332"/>
          </a:xfrm>
          <a:prstGeom prst="rect">
            <a:avLst/>
          </a:prstGeom>
          <a:noFill/>
        </p:spPr>
        <p:txBody>
          <a:bodyPr wrap="none" rtlCol="0">
            <a:spAutoFit/>
          </a:bodyPr>
          <a:lstStyle/>
          <a:p>
            <a:r>
              <a:rPr lang="en-US" dirty="0" smtClean="0"/>
              <a:t>REQUIREMENT 2</a:t>
            </a:r>
            <a:endParaRPr lang="en-US" dirty="0"/>
          </a:p>
        </p:txBody>
      </p:sp>
      <p:sp>
        <p:nvSpPr>
          <p:cNvPr id="23" name="TextBox 22"/>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24" name="Picture 23"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19503764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6680" y="728319"/>
            <a:ext cx="8152419" cy="5262980"/>
          </a:xfrm>
          <a:prstGeom prst="rect">
            <a:avLst/>
          </a:prstGeom>
        </p:spPr>
        <p:txBody>
          <a:bodyPr wrap="square">
            <a:spAutoFit/>
          </a:bodyPr>
          <a:lstStyle/>
          <a:p>
            <a:r>
              <a:rPr lang="en-US" sz="2800" dirty="0" smtClean="0"/>
              <a:t>“The </a:t>
            </a:r>
            <a:r>
              <a:rPr lang="en-US" sz="2800" dirty="0"/>
              <a:t>scale of the junction required to meet likely growth to and beyond 2030 therefore reflects a scenario that could change depending on the interest and likelihood of people changing their mode of travel or altering the time of trips. </a:t>
            </a:r>
            <a:endParaRPr lang="en-US" sz="2800" dirty="0" smtClean="0"/>
          </a:p>
          <a:p>
            <a:endParaRPr lang="en-US" sz="2800" dirty="0"/>
          </a:p>
          <a:p>
            <a:r>
              <a:rPr lang="en-US" sz="2800" dirty="0" smtClean="0"/>
              <a:t>“If</a:t>
            </a:r>
            <a:r>
              <a:rPr lang="en-US" sz="2800" dirty="0"/>
              <a:t>, for example, there was a significant change in how young people who are currently passengers in cars accessed their schools, or in how people who currently drive to or from work passing along or across this route travelled, then significantly less space would be required to accommodate such trips in the future</a:t>
            </a:r>
            <a:r>
              <a:rPr lang="en-US" sz="2800" dirty="0" smtClean="0"/>
              <a:t>.”</a:t>
            </a:r>
            <a:endParaRPr lang="en-US" sz="2800" dirty="0"/>
          </a:p>
        </p:txBody>
      </p:sp>
      <p:sp>
        <p:nvSpPr>
          <p:cNvPr id="4" name="Rectangle 3"/>
          <p:cNvSpPr/>
          <p:nvPr/>
        </p:nvSpPr>
        <p:spPr>
          <a:xfrm>
            <a:off x="446799" y="6054866"/>
            <a:ext cx="8381775" cy="461665"/>
          </a:xfrm>
          <a:prstGeom prst="rect">
            <a:avLst/>
          </a:prstGeom>
        </p:spPr>
        <p:txBody>
          <a:bodyPr wrap="square">
            <a:spAutoFit/>
          </a:bodyPr>
          <a:lstStyle/>
          <a:p>
            <a:r>
              <a:rPr lang="en-US" sz="1200" dirty="0" smtClean="0"/>
              <a:t>From the Newcastle City Council’s Frequently Asked Questions Document p10</a:t>
            </a:r>
          </a:p>
          <a:p>
            <a:r>
              <a:rPr lang="en-US" sz="1200" dirty="0" smtClean="0"/>
              <a:t>https</a:t>
            </a:r>
            <a:r>
              <a:rPr lang="en-US" sz="1200" dirty="0"/>
              <a:t>://</a:t>
            </a:r>
            <a:r>
              <a:rPr lang="en-US" sz="1200" dirty="0" err="1"/>
              <a:t>www.newcastle.gov.uk</a:t>
            </a:r>
            <a:r>
              <a:rPr lang="en-US" sz="1200" dirty="0"/>
              <a:t>/sites/default/files/</a:t>
            </a:r>
            <a:r>
              <a:rPr lang="en-US" sz="1200" dirty="0" err="1"/>
              <a:t>wwwfileroot</a:t>
            </a:r>
            <a:r>
              <a:rPr lang="en-US" sz="1200" dirty="0"/>
              <a:t>/planning-and-buildings/transportation-developments/</a:t>
            </a:r>
            <a:r>
              <a:rPr lang="en-US" sz="1200" dirty="0" err="1"/>
              <a:t>faqs.pdf</a:t>
            </a:r>
            <a:endParaRPr lang="en-US" sz="1200" dirty="0"/>
          </a:p>
        </p:txBody>
      </p:sp>
      <p:sp>
        <p:nvSpPr>
          <p:cNvPr id="6" name="TextBox 5"/>
          <p:cNvSpPr txBox="1"/>
          <p:nvPr/>
        </p:nvSpPr>
        <p:spPr>
          <a:xfrm>
            <a:off x="720500" y="6598158"/>
            <a:ext cx="7668836" cy="276999"/>
          </a:xfrm>
          <a:prstGeom prst="rect">
            <a:avLst/>
          </a:prstGeom>
          <a:noFill/>
        </p:spPr>
        <p:txBody>
          <a:bodyPr wrap="none" rtlCol="0">
            <a:spAutoFit/>
          </a:bodyPr>
          <a:lstStyle/>
          <a:p>
            <a:r>
              <a:rPr lang="en-US" sz="1200" dirty="0" smtClean="0">
                <a:hlinkClick r:id="rId2"/>
              </a:rPr>
              <a:t>www.spaceforgosforth.com</a:t>
            </a:r>
            <a:r>
              <a:rPr lang="en-US" sz="1200" dirty="0" smtClean="0"/>
              <a:t>           </a:t>
            </a:r>
            <a:r>
              <a:rPr lang="en-US" sz="1200" dirty="0">
                <a:hlinkClick r:id="rId3"/>
              </a:rPr>
              <a:t>www.facebook.com/groups/space.gosforth</a:t>
            </a:r>
            <a:r>
              <a:rPr lang="en-US" sz="1200" dirty="0" smtClean="0">
                <a:hlinkClick r:id="rId3"/>
              </a:rPr>
              <a:t>/</a:t>
            </a:r>
            <a:r>
              <a:rPr lang="en-US" sz="1200" dirty="0" smtClean="0"/>
              <a:t>             </a:t>
            </a:r>
            <a:r>
              <a:rPr lang="en-US" sz="1200" dirty="0" smtClean="0">
                <a:hlinkClick r:id="rId4"/>
              </a:rPr>
              <a:t>www.twitter.com</a:t>
            </a:r>
            <a:r>
              <a:rPr lang="en-US" sz="1200" dirty="0">
                <a:hlinkClick r:id="rId4"/>
              </a:rPr>
              <a:t>/</a:t>
            </a:r>
            <a:r>
              <a:rPr lang="en-US" sz="1200" dirty="0" smtClean="0">
                <a:hlinkClick r:id="rId4"/>
              </a:rPr>
              <a:t>space4gosforth</a:t>
            </a:r>
            <a:r>
              <a:rPr lang="en-US" sz="1200" dirty="0" smtClean="0"/>
              <a:t>    </a:t>
            </a:r>
            <a:endParaRPr lang="en-US" sz="1200" dirty="0"/>
          </a:p>
        </p:txBody>
      </p:sp>
      <p:sp>
        <p:nvSpPr>
          <p:cNvPr id="7" name="TextBox 6"/>
          <p:cNvSpPr txBox="1"/>
          <p:nvPr/>
        </p:nvSpPr>
        <p:spPr>
          <a:xfrm>
            <a:off x="315427" y="218974"/>
            <a:ext cx="2463359" cy="369332"/>
          </a:xfrm>
          <a:prstGeom prst="rect">
            <a:avLst/>
          </a:prstGeom>
          <a:noFill/>
        </p:spPr>
        <p:txBody>
          <a:bodyPr wrap="none" rtlCol="0">
            <a:spAutoFit/>
          </a:bodyPr>
          <a:lstStyle/>
          <a:p>
            <a:r>
              <a:rPr lang="en-US" i="1" dirty="0" smtClean="0"/>
              <a:t>What the Council says</a:t>
            </a:r>
            <a:r>
              <a:rPr lang="is-IS" i="1" dirty="0" smtClean="0"/>
              <a:t>…</a:t>
            </a:r>
            <a:endParaRPr lang="en-US" i="1" dirty="0"/>
          </a:p>
        </p:txBody>
      </p:sp>
      <p:pic>
        <p:nvPicPr>
          <p:cNvPr id="8" name="Picture 7" descr="SPACE_Ppt_Footer.png"/>
          <p:cNvPicPr>
            <a:picLocks noChangeAspect="1"/>
          </p:cNvPicPr>
          <p:nvPr/>
        </p:nvPicPr>
        <p:blipFill rotWithShape="1">
          <a:blip r:embed="rId5">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20229016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Tonight, with you, we want to</a:t>
            </a:r>
            <a:endParaRPr lang="en-US" dirty="0"/>
          </a:p>
        </p:txBody>
      </p:sp>
      <p:sp>
        <p:nvSpPr>
          <p:cNvPr id="3" name="Content Placeholder 2"/>
          <p:cNvSpPr>
            <a:spLocks noGrp="1"/>
          </p:cNvSpPr>
          <p:nvPr>
            <p:ph idx="1"/>
          </p:nvPr>
        </p:nvSpPr>
        <p:spPr>
          <a:xfrm>
            <a:off x="457200" y="1600200"/>
            <a:ext cx="8229600" cy="5100412"/>
          </a:xfrm>
        </p:spPr>
        <p:txBody>
          <a:bodyPr>
            <a:normAutofit/>
          </a:bodyPr>
          <a:lstStyle/>
          <a:p>
            <a:pPr marL="0" indent="0">
              <a:buNone/>
            </a:pPr>
            <a:r>
              <a:rPr lang="en-US" sz="2400" dirty="0" smtClean="0"/>
              <a:t>Improve the proposals so they:</a:t>
            </a:r>
          </a:p>
          <a:p>
            <a:r>
              <a:rPr lang="en-US" sz="2400" dirty="0" smtClean="0"/>
              <a:t>Help people</a:t>
            </a:r>
            <a:r>
              <a:rPr lang="en-US" sz="2000" dirty="0" smtClean="0"/>
              <a:t>*</a:t>
            </a:r>
            <a:r>
              <a:rPr lang="en-US" sz="2400" dirty="0" smtClean="0"/>
              <a:t> </a:t>
            </a:r>
            <a:r>
              <a:rPr lang="en-US" sz="2400" dirty="0"/>
              <a:t>to get about: </a:t>
            </a:r>
            <a:r>
              <a:rPr lang="en-US" sz="2400" dirty="0" smtClean="0"/>
              <a:t>to </a:t>
            </a:r>
            <a:r>
              <a:rPr lang="en-US" sz="2400" dirty="0"/>
              <a:t>school; to work; to the shops; to see friends</a:t>
            </a:r>
            <a:r>
              <a:rPr lang="is-IS" sz="2400" dirty="0" smtClean="0"/>
              <a:t>…</a:t>
            </a:r>
          </a:p>
          <a:p>
            <a:r>
              <a:rPr lang="is-IS" sz="2400" dirty="0" smtClean="0"/>
              <a:t>Maximise </a:t>
            </a:r>
            <a:r>
              <a:rPr lang="is-IS" sz="2400" u="sng" dirty="0" smtClean="0"/>
              <a:t>people-moving capacity</a:t>
            </a:r>
            <a:r>
              <a:rPr lang="is-IS" sz="2400" dirty="0" smtClean="0"/>
              <a:t> to avoid the need for more urban motorways or building on the Town Moor</a:t>
            </a:r>
          </a:p>
          <a:p>
            <a:r>
              <a:rPr lang="is-IS" sz="2400" dirty="0" smtClean="0"/>
              <a:t>Improve air quality</a:t>
            </a:r>
          </a:p>
          <a:p>
            <a:r>
              <a:rPr lang="en-US" sz="2400" dirty="0" smtClean="0"/>
              <a:t>I</a:t>
            </a:r>
            <a:r>
              <a:rPr lang="is-IS" sz="2400" dirty="0" smtClean="0"/>
              <a:t>mprove safety for everyone</a:t>
            </a:r>
          </a:p>
          <a:p>
            <a:r>
              <a:rPr lang="is-IS" sz="2400" dirty="0" smtClean="0"/>
              <a:t>Connect &amp; protect neighbourhoods</a:t>
            </a:r>
          </a:p>
          <a:p>
            <a:pPr marL="0" indent="0">
              <a:buNone/>
            </a:pPr>
            <a:endParaRPr lang="is-IS" sz="2400" dirty="0" smtClean="0"/>
          </a:p>
          <a:p>
            <a:endParaRPr lang="is-IS" sz="2400" dirty="0" smtClean="0"/>
          </a:p>
          <a:p>
            <a:endParaRPr lang="is-IS" sz="2400" dirty="0" smtClean="0"/>
          </a:p>
          <a:p>
            <a:endParaRPr lang="is-IS" sz="2400" dirty="0"/>
          </a:p>
        </p:txBody>
      </p:sp>
      <p:pic>
        <p:nvPicPr>
          <p:cNvPr id="4" name="Picture 3"/>
          <p:cNvPicPr>
            <a:picLocks noChangeAspect="1"/>
          </p:cNvPicPr>
          <p:nvPr/>
        </p:nvPicPr>
        <p:blipFill>
          <a:blip r:embed="rId2"/>
          <a:stretch>
            <a:fillRect/>
          </a:stretch>
        </p:blipFill>
        <p:spPr>
          <a:xfrm>
            <a:off x="4724601" y="5071652"/>
            <a:ext cx="4342763" cy="1403721"/>
          </a:xfrm>
          <a:prstGeom prst="rect">
            <a:avLst/>
          </a:prstGeom>
        </p:spPr>
      </p:pic>
      <p:sp>
        <p:nvSpPr>
          <p:cNvPr id="5" name="TextBox 4"/>
          <p:cNvSpPr txBox="1"/>
          <p:nvPr/>
        </p:nvSpPr>
        <p:spPr>
          <a:xfrm>
            <a:off x="720500" y="6598158"/>
            <a:ext cx="7668836" cy="276999"/>
          </a:xfrm>
          <a:prstGeom prst="rect">
            <a:avLst/>
          </a:prstGeom>
          <a:noFill/>
        </p:spPr>
        <p:txBody>
          <a:bodyPr wrap="none" rtlCol="0">
            <a:spAutoFit/>
          </a:bodyPr>
          <a:lstStyle/>
          <a:p>
            <a:r>
              <a:rPr lang="en-US" sz="1200" dirty="0" smtClean="0">
                <a:hlinkClick r:id="rId3"/>
              </a:rPr>
              <a:t>www.spaceforgosforth.com</a:t>
            </a:r>
            <a:r>
              <a:rPr lang="en-US" sz="1200" dirty="0" smtClean="0"/>
              <a:t>           </a:t>
            </a:r>
            <a:r>
              <a:rPr lang="en-US" sz="1200" dirty="0">
                <a:hlinkClick r:id="rId4"/>
              </a:rPr>
              <a:t>www.facebook.com/groups/space.gosforth</a:t>
            </a:r>
            <a:r>
              <a:rPr lang="en-US" sz="1200" dirty="0" smtClean="0">
                <a:hlinkClick r:id="rId4"/>
              </a:rPr>
              <a:t>/</a:t>
            </a:r>
            <a:r>
              <a:rPr lang="en-US" sz="1200" dirty="0" smtClean="0"/>
              <a:t>             </a:t>
            </a:r>
            <a:r>
              <a:rPr lang="en-US" sz="1200" dirty="0" smtClean="0">
                <a:hlinkClick r:id="rId5"/>
              </a:rPr>
              <a:t>www.twitter.com</a:t>
            </a:r>
            <a:r>
              <a:rPr lang="en-US" sz="1200" dirty="0">
                <a:hlinkClick r:id="rId5"/>
              </a:rPr>
              <a:t>/</a:t>
            </a:r>
            <a:r>
              <a:rPr lang="en-US" sz="1200" dirty="0" smtClean="0">
                <a:hlinkClick r:id="rId5"/>
              </a:rPr>
              <a:t>space4gosforth</a:t>
            </a:r>
            <a:r>
              <a:rPr lang="en-US" sz="1200" dirty="0" smtClean="0"/>
              <a:t>    </a:t>
            </a:r>
            <a:endParaRPr lang="en-US" sz="1200" dirty="0"/>
          </a:p>
        </p:txBody>
      </p:sp>
      <p:pic>
        <p:nvPicPr>
          <p:cNvPr id="6" name="Picture 5" descr="SPACE_Ppt_Footer.png"/>
          <p:cNvPicPr>
            <a:picLocks noChangeAspect="1"/>
          </p:cNvPicPr>
          <p:nvPr/>
        </p:nvPicPr>
        <p:blipFill rotWithShape="1">
          <a:blip r:embed="rId6">
            <a:extLst>
              <a:ext uri="{28A0092B-C50C-407E-A947-70E740481C1C}">
                <a14:useLocalDpi xmlns:a14="http://schemas.microsoft.com/office/drawing/2010/main" val="0"/>
              </a:ext>
            </a:extLst>
          </a:blip>
          <a:srcRect b="51236"/>
          <a:stretch/>
        </p:blipFill>
        <p:spPr>
          <a:xfrm>
            <a:off x="0" y="6540802"/>
            <a:ext cx="9144000" cy="317198"/>
          </a:xfrm>
          <a:prstGeom prst="rect">
            <a:avLst/>
          </a:prstGeom>
        </p:spPr>
      </p:pic>
    </p:spTree>
    <p:extLst>
      <p:ext uri="{BB962C8B-B14F-4D97-AF65-F5344CB8AC3E}">
        <p14:creationId xmlns:p14="http://schemas.microsoft.com/office/powerpoint/2010/main" val="8542242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3423718" y="916582"/>
            <a:ext cx="5414785" cy="5947921"/>
            <a:chOff x="3423718" y="916582"/>
            <a:chExt cx="5414785" cy="5947921"/>
          </a:xfrm>
        </p:grpSpPr>
        <p:sp>
          <p:nvSpPr>
            <p:cNvPr id="34" name="Oval 33"/>
            <p:cNvSpPr/>
            <p:nvPr/>
          </p:nvSpPr>
          <p:spPr>
            <a:xfrm rot="5129885">
              <a:off x="7529830" y="6046292"/>
              <a:ext cx="477839" cy="1158583"/>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3423718" y="916582"/>
              <a:ext cx="5414785" cy="4399597"/>
              <a:chOff x="3423718" y="916582"/>
              <a:chExt cx="5414785" cy="4399597"/>
            </a:xfrm>
          </p:grpSpPr>
          <p:sp>
            <p:nvSpPr>
              <p:cNvPr id="3" name="Oval 2"/>
              <p:cNvSpPr/>
              <p:nvPr/>
            </p:nvSpPr>
            <p:spPr>
              <a:xfrm>
                <a:off x="7594086" y="1872447"/>
                <a:ext cx="1178394" cy="1610565"/>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6376414" y="1907000"/>
                <a:ext cx="898717" cy="947499"/>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1698549">
                <a:off x="6528814" y="3103286"/>
                <a:ext cx="898717" cy="1453438"/>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873764" y="4768021"/>
                <a:ext cx="476072" cy="548158"/>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114752" y="3033114"/>
                <a:ext cx="449359" cy="584475"/>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423718" y="3691961"/>
                <a:ext cx="449359" cy="484479"/>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613739" y="916582"/>
                <a:ext cx="590238" cy="746360"/>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7431597" y="3844691"/>
                <a:ext cx="1406906" cy="923330"/>
              </a:xfrm>
              <a:prstGeom prst="rect">
                <a:avLst/>
              </a:prstGeom>
              <a:noFill/>
            </p:spPr>
            <p:txBody>
              <a:bodyPr wrap="none" rtlCol="0">
                <a:spAutoFit/>
              </a:bodyPr>
              <a:lstStyle/>
              <a:p>
                <a:r>
                  <a:rPr lang="en-US" b="1" dirty="0" smtClean="0">
                    <a:solidFill>
                      <a:schemeClr val="accent6">
                        <a:lumMod val="60000"/>
                        <a:lumOff val="40000"/>
                      </a:schemeClr>
                    </a:solidFill>
                  </a:rPr>
                  <a:t>Schools/</a:t>
                </a:r>
              </a:p>
              <a:p>
                <a:r>
                  <a:rPr lang="en-US" b="1" dirty="0" smtClean="0">
                    <a:solidFill>
                      <a:schemeClr val="accent6">
                        <a:lumMod val="60000"/>
                        <a:lumOff val="40000"/>
                      </a:schemeClr>
                    </a:solidFill>
                  </a:rPr>
                  <a:t>Employment</a:t>
                </a:r>
              </a:p>
              <a:p>
                <a:r>
                  <a:rPr lang="en-US" b="1" dirty="0" smtClean="0">
                    <a:solidFill>
                      <a:schemeClr val="accent6">
                        <a:lumMod val="60000"/>
                        <a:lumOff val="40000"/>
                      </a:schemeClr>
                    </a:solidFill>
                  </a:rPr>
                  <a:t>Sites</a:t>
                </a:r>
                <a:endParaRPr lang="en-US" b="1" dirty="0">
                  <a:solidFill>
                    <a:schemeClr val="accent6">
                      <a:lumMod val="60000"/>
                      <a:lumOff val="40000"/>
                    </a:schemeClr>
                  </a:solidFill>
                </a:endParaRPr>
              </a:p>
            </p:txBody>
          </p:sp>
        </p:grpSp>
      </p:grpSp>
      <p:grpSp>
        <p:nvGrpSpPr>
          <p:cNvPr id="74" name="Group 73"/>
          <p:cNvGrpSpPr/>
          <p:nvPr/>
        </p:nvGrpSpPr>
        <p:grpSpPr>
          <a:xfrm>
            <a:off x="1072339" y="864223"/>
            <a:ext cx="3818428" cy="6382388"/>
            <a:chOff x="1072339" y="864223"/>
            <a:chExt cx="3818428" cy="6382388"/>
          </a:xfrm>
        </p:grpSpPr>
        <p:sp>
          <p:nvSpPr>
            <p:cNvPr id="48" name="Rectangle 47"/>
            <p:cNvSpPr/>
            <p:nvPr/>
          </p:nvSpPr>
          <p:spPr>
            <a:xfrm rot="21185609">
              <a:off x="1072339" y="1654391"/>
              <a:ext cx="784113" cy="5181691"/>
            </a:xfrm>
            <a:prstGeom prst="rect">
              <a:avLst/>
            </a:prstGeom>
            <a:noFill/>
            <a:ln w="38100" cmpd="sng">
              <a:solidFill>
                <a:srgbClr val="B702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rot="2038668">
              <a:off x="3517187" y="864223"/>
              <a:ext cx="1373580" cy="6382388"/>
            </a:xfrm>
            <a:prstGeom prst="rect">
              <a:avLst/>
            </a:prstGeom>
            <a:noFill/>
            <a:ln w="38100" cmpd="sng">
              <a:solidFill>
                <a:srgbClr val="B702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752222" y="3262701"/>
              <a:ext cx="825867" cy="369332"/>
            </a:xfrm>
            <a:prstGeom prst="rect">
              <a:avLst/>
            </a:prstGeom>
            <a:solidFill>
              <a:srgbClr val="BFBFBF"/>
            </a:solidFill>
            <a:ln>
              <a:noFill/>
            </a:ln>
          </p:spPr>
          <p:txBody>
            <a:bodyPr wrap="none" rtlCol="0">
              <a:spAutoFit/>
            </a:bodyPr>
            <a:lstStyle/>
            <a:p>
              <a:r>
                <a:rPr lang="en-US" b="1" dirty="0" smtClean="0">
                  <a:solidFill>
                    <a:srgbClr val="B70202"/>
                  </a:solidFill>
                </a:rPr>
                <a:t>AQMA</a:t>
              </a:r>
              <a:endParaRPr lang="en-US" b="1" dirty="0">
                <a:solidFill>
                  <a:srgbClr val="B70202"/>
                </a:solidFill>
              </a:endParaRPr>
            </a:p>
          </p:txBody>
        </p:sp>
        <p:sp>
          <p:nvSpPr>
            <p:cNvPr id="51" name="TextBox 50"/>
            <p:cNvSpPr txBox="1"/>
            <p:nvPr/>
          </p:nvSpPr>
          <p:spPr>
            <a:xfrm>
              <a:off x="3362448" y="2629481"/>
              <a:ext cx="825867" cy="369332"/>
            </a:xfrm>
            <a:prstGeom prst="rect">
              <a:avLst/>
            </a:prstGeom>
            <a:solidFill>
              <a:srgbClr val="BFBFBF"/>
            </a:solidFill>
            <a:ln>
              <a:noFill/>
            </a:ln>
          </p:spPr>
          <p:txBody>
            <a:bodyPr wrap="none" rtlCol="0">
              <a:spAutoFit/>
            </a:bodyPr>
            <a:lstStyle/>
            <a:p>
              <a:r>
                <a:rPr lang="en-US" b="1" dirty="0" smtClean="0">
                  <a:solidFill>
                    <a:srgbClr val="B70202"/>
                  </a:solidFill>
                </a:rPr>
                <a:t>AQMA</a:t>
              </a:r>
              <a:endParaRPr lang="en-US" b="1" dirty="0">
                <a:solidFill>
                  <a:srgbClr val="B70202"/>
                </a:solidFill>
              </a:endParaRPr>
            </a:p>
          </p:txBody>
        </p:sp>
      </p:grpSp>
      <p:grpSp>
        <p:nvGrpSpPr>
          <p:cNvPr id="32" name="Group 31"/>
          <p:cNvGrpSpPr/>
          <p:nvPr/>
        </p:nvGrpSpPr>
        <p:grpSpPr>
          <a:xfrm>
            <a:off x="1754496" y="968958"/>
            <a:ext cx="7389504" cy="5889042"/>
            <a:chOff x="1754496" y="968958"/>
            <a:chExt cx="7389504" cy="5889042"/>
          </a:xfrm>
        </p:grpSpPr>
        <p:grpSp>
          <p:nvGrpSpPr>
            <p:cNvPr id="27" name="Group 26"/>
            <p:cNvGrpSpPr/>
            <p:nvPr/>
          </p:nvGrpSpPr>
          <p:grpSpPr>
            <a:xfrm>
              <a:off x="1754496" y="968958"/>
              <a:ext cx="7389504" cy="5889042"/>
              <a:chOff x="1754496" y="968958"/>
              <a:chExt cx="7389504" cy="5889042"/>
            </a:xfrm>
          </p:grpSpPr>
          <p:cxnSp>
            <p:nvCxnSpPr>
              <p:cNvPr id="7" name="Straight Connector 6"/>
              <p:cNvCxnSpPr>
                <a:stCxn id="2" idx="18"/>
              </p:cNvCxnSpPr>
              <p:nvPr/>
            </p:nvCxnSpPr>
            <p:spPr>
              <a:xfrm>
                <a:off x="5381327" y="2108139"/>
                <a:ext cx="3762673" cy="1872447"/>
              </a:xfrm>
              <a:prstGeom prst="line">
                <a:avLst/>
              </a:prstGeom>
              <a:ln w="63500" cmpd="dbl">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7187666" y="3033114"/>
                <a:ext cx="174929" cy="17022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174906" y="3447367"/>
                <a:ext cx="174929" cy="17022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999977" y="1787336"/>
                <a:ext cx="174929" cy="17022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7362595" y="1957558"/>
                <a:ext cx="231491" cy="1245778"/>
              </a:xfrm>
              <a:prstGeom prst="line">
                <a:avLst/>
              </a:prstGeom>
              <a:ln w="63500" cmpd="dbl">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754496" y="5041203"/>
                <a:ext cx="1112926" cy="589231"/>
              </a:xfrm>
              <a:prstGeom prst="line">
                <a:avLst/>
              </a:prstGeom>
              <a:ln w="63500" cmpd="dbl">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754496" y="5041203"/>
                <a:ext cx="301145" cy="1816797"/>
              </a:xfrm>
              <a:prstGeom prst="line">
                <a:avLst/>
              </a:prstGeom>
              <a:ln w="63500" cmpd="dbl">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5119462" y="5342366"/>
                <a:ext cx="1309325" cy="1374873"/>
              </a:xfrm>
              <a:custGeom>
                <a:avLst/>
                <a:gdLst>
                  <a:gd name="connsiteX0" fmla="*/ 0 w 1309325"/>
                  <a:gd name="connsiteY0" fmla="*/ 0 h 1374873"/>
                  <a:gd name="connsiteX1" fmla="*/ 471357 w 1309325"/>
                  <a:gd name="connsiteY1" fmla="*/ 248786 h 1374873"/>
                  <a:gd name="connsiteX2" fmla="*/ 903434 w 1309325"/>
                  <a:gd name="connsiteY2" fmla="*/ 628513 h 1374873"/>
                  <a:gd name="connsiteX3" fmla="*/ 955807 w 1309325"/>
                  <a:gd name="connsiteY3" fmla="*/ 877300 h 1374873"/>
                  <a:gd name="connsiteX4" fmla="*/ 1112926 w 1309325"/>
                  <a:gd name="connsiteY4" fmla="*/ 1073710 h 1374873"/>
                  <a:gd name="connsiteX5" fmla="*/ 1309325 w 1309325"/>
                  <a:gd name="connsiteY5" fmla="*/ 1374873 h 137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325" h="1374873">
                    <a:moveTo>
                      <a:pt x="0" y="0"/>
                    </a:moveTo>
                    <a:cubicBezTo>
                      <a:pt x="160392" y="72017"/>
                      <a:pt x="320785" y="144034"/>
                      <a:pt x="471357" y="248786"/>
                    </a:cubicBezTo>
                    <a:cubicBezTo>
                      <a:pt x="621929" y="353538"/>
                      <a:pt x="822692" y="523761"/>
                      <a:pt x="903434" y="628513"/>
                    </a:cubicBezTo>
                    <a:cubicBezTo>
                      <a:pt x="984176" y="733265"/>
                      <a:pt x="920892" y="803101"/>
                      <a:pt x="955807" y="877300"/>
                    </a:cubicBezTo>
                    <a:cubicBezTo>
                      <a:pt x="990722" y="951499"/>
                      <a:pt x="1054006" y="990781"/>
                      <a:pt x="1112926" y="1073710"/>
                    </a:cubicBezTo>
                    <a:cubicBezTo>
                      <a:pt x="1171846" y="1156639"/>
                      <a:pt x="1309325" y="1374873"/>
                      <a:pt x="1309325" y="1374873"/>
                    </a:cubicBezTo>
                  </a:path>
                </a:pathLst>
              </a:custGeom>
              <a:ln w="76200" cmpd="db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Connector 43"/>
              <p:cNvCxnSpPr/>
              <p:nvPr/>
            </p:nvCxnSpPr>
            <p:spPr>
              <a:xfrm>
                <a:off x="5435272" y="968958"/>
                <a:ext cx="207920" cy="0"/>
              </a:xfrm>
              <a:prstGeom prst="line">
                <a:avLst/>
              </a:prstGeom>
              <a:ln w="63500" cmpd="dbl">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6738308" y="1872447"/>
                <a:ext cx="174929" cy="17022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3937831" y="5335818"/>
                <a:ext cx="0" cy="362987"/>
              </a:xfrm>
              <a:prstGeom prst="line">
                <a:avLst/>
              </a:prstGeom>
              <a:ln w="63500" cmpd="dbl">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58" name="TextBox 57"/>
            <p:cNvSpPr txBox="1"/>
            <p:nvPr/>
          </p:nvSpPr>
          <p:spPr>
            <a:xfrm>
              <a:off x="5564111" y="5317790"/>
              <a:ext cx="1829347" cy="369332"/>
            </a:xfrm>
            <a:prstGeom prst="rect">
              <a:avLst/>
            </a:prstGeom>
            <a:noFill/>
          </p:spPr>
          <p:txBody>
            <a:bodyPr wrap="none" rtlCol="0">
              <a:spAutoFit/>
            </a:bodyPr>
            <a:lstStyle/>
            <a:p>
              <a:r>
                <a:rPr lang="en-US" b="1" dirty="0" smtClean="0">
                  <a:solidFill>
                    <a:srgbClr val="93CDDD"/>
                  </a:solidFill>
                </a:rPr>
                <a:t>Traffic-free paths</a:t>
              </a:r>
              <a:endParaRPr lang="en-US" b="1" dirty="0">
                <a:solidFill>
                  <a:srgbClr val="93CDDD"/>
                </a:solidFill>
              </a:endParaRPr>
            </a:p>
          </p:txBody>
        </p:sp>
      </p:grpSp>
      <p:grpSp>
        <p:nvGrpSpPr>
          <p:cNvPr id="24" name="Group 23"/>
          <p:cNvGrpSpPr/>
          <p:nvPr/>
        </p:nvGrpSpPr>
        <p:grpSpPr>
          <a:xfrm>
            <a:off x="62166" y="2306315"/>
            <a:ext cx="1182944" cy="646331"/>
            <a:chOff x="62166" y="2306315"/>
            <a:chExt cx="1182944" cy="646331"/>
          </a:xfrm>
        </p:grpSpPr>
        <p:sp>
          <p:nvSpPr>
            <p:cNvPr id="9" name="TextBox 8"/>
            <p:cNvSpPr txBox="1"/>
            <p:nvPr/>
          </p:nvSpPr>
          <p:spPr>
            <a:xfrm>
              <a:off x="62166" y="2306315"/>
              <a:ext cx="888090" cy="646331"/>
            </a:xfrm>
            <a:prstGeom prst="rect">
              <a:avLst/>
            </a:prstGeom>
            <a:noFill/>
          </p:spPr>
          <p:txBody>
            <a:bodyPr wrap="square" rtlCol="0">
              <a:spAutoFit/>
            </a:bodyPr>
            <a:lstStyle/>
            <a:p>
              <a:r>
                <a:rPr lang="en-US" dirty="0" smtClean="0">
                  <a:solidFill>
                    <a:srgbClr val="FFFF00"/>
                  </a:solidFill>
                </a:rPr>
                <a:t>You are here</a:t>
              </a:r>
              <a:endParaRPr lang="en-US" dirty="0">
                <a:solidFill>
                  <a:srgbClr val="FFFF00"/>
                </a:solidFill>
              </a:endParaRPr>
            </a:p>
          </p:txBody>
        </p:sp>
        <p:sp>
          <p:nvSpPr>
            <p:cNvPr id="14" name="5-Point Star 13"/>
            <p:cNvSpPr/>
            <p:nvPr/>
          </p:nvSpPr>
          <p:spPr>
            <a:xfrm>
              <a:off x="950256" y="2629481"/>
              <a:ext cx="294854" cy="26279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648306" y="2629481"/>
              <a:ext cx="301950" cy="15901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142094" y="5651505"/>
            <a:ext cx="1612402" cy="690426"/>
            <a:chOff x="142094" y="5651505"/>
            <a:chExt cx="1612402" cy="690426"/>
          </a:xfrm>
        </p:grpSpPr>
        <p:sp>
          <p:nvSpPr>
            <p:cNvPr id="54" name="TextBox 53"/>
            <p:cNvSpPr txBox="1"/>
            <p:nvPr/>
          </p:nvSpPr>
          <p:spPr>
            <a:xfrm>
              <a:off x="142094" y="5651505"/>
              <a:ext cx="888090" cy="646331"/>
            </a:xfrm>
            <a:prstGeom prst="rect">
              <a:avLst/>
            </a:prstGeom>
            <a:noFill/>
          </p:spPr>
          <p:txBody>
            <a:bodyPr wrap="square" rtlCol="0">
              <a:spAutoFit/>
            </a:bodyPr>
            <a:lstStyle/>
            <a:p>
              <a:r>
                <a:rPr lang="en-US" dirty="0" smtClean="0">
                  <a:solidFill>
                    <a:srgbClr val="FFFF00"/>
                  </a:solidFill>
                </a:rPr>
                <a:t>Blue House</a:t>
              </a:r>
              <a:endParaRPr lang="en-US" dirty="0">
                <a:solidFill>
                  <a:srgbClr val="FFFF00"/>
                </a:solidFill>
              </a:endParaRPr>
            </a:p>
          </p:txBody>
        </p:sp>
        <p:cxnSp>
          <p:nvCxnSpPr>
            <p:cNvPr id="60" name="Straight Arrow Connector 59"/>
            <p:cNvCxnSpPr/>
            <p:nvPr/>
          </p:nvCxnSpPr>
          <p:spPr>
            <a:xfrm>
              <a:off x="879209" y="6031490"/>
              <a:ext cx="875287" cy="31044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5564111" y="593416"/>
            <a:ext cx="1444590" cy="1364142"/>
            <a:chOff x="5564111" y="593416"/>
            <a:chExt cx="1444590" cy="1364142"/>
          </a:xfrm>
        </p:grpSpPr>
        <p:sp>
          <p:nvSpPr>
            <p:cNvPr id="56" name="TextBox 55"/>
            <p:cNvSpPr txBox="1"/>
            <p:nvPr/>
          </p:nvSpPr>
          <p:spPr>
            <a:xfrm>
              <a:off x="5846493" y="593416"/>
              <a:ext cx="1162208" cy="646331"/>
            </a:xfrm>
            <a:prstGeom prst="rect">
              <a:avLst/>
            </a:prstGeom>
            <a:noFill/>
          </p:spPr>
          <p:txBody>
            <a:bodyPr wrap="square" rtlCol="0">
              <a:spAutoFit/>
            </a:bodyPr>
            <a:lstStyle/>
            <a:p>
              <a:r>
                <a:rPr lang="en-US" dirty="0" smtClean="0">
                  <a:solidFill>
                    <a:srgbClr val="FFFF00"/>
                  </a:solidFill>
                </a:rPr>
                <a:t>Haddricks Mill</a:t>
              </a:r>
              <a:endParaRPr lang="en-US" dirty="0">
                <a:solidFill>
                  <a:srgbClr val="FFFF00"/>
                </a:solidFill>
              </a:endParaRPr>
            </a:p>
          </p:txBody>
        </p:sp>
        <p:cxnSp>
          <p:nvCxnSpPr>
            <p:cNvPr id="62" name="Straight Arrow Connector 61"/>
            <p:cNvCxnSpPr/>
            <p:nvPr/>
          </p:nvCxnSpPr>
          <p:spPr>
            <a:xfrm flipH="1">
              <a:off x="5564111" y="1239747"/>
              <a:ext cx="794541" cy="71781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0" y="798736"/>
            <a:ext cx="7999977" cy="5735190"/>
            <a:chOff x="0" y="798736"/>
            <a:chExt cx="7999977" cy="5735190"/>
          </a:xfrm>
        </p:grpSpPr>
        <p:cxnSp>
          <p:nvCxnSpPr>
            <p:cNvPr id="38" name="Straight Connector 37"/>
            <p:cNvCxnSpPr/>
            <p:nvPr/>
          </p:nvCxnSpPr>
          <p:spPr>
            <a:xfrm>
              <a:off x="1440258" y="6341931"/>
              <a:ext cx="510637" cy="191993"/>
            </a:xfrm>
            <a:prstGeom prst="line">
              <a:avLst/>
            </a:prstGeom>
            <a:ln w="63500" cmpd="dbl">
              <a:solidFill>
                <a:srgbClr val="0000FF"/>
              </a:solidFill>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5119462" y="798736"/>
              <a:ext cx="444649" cy="1387968"/>
            </a:xfrm>
            <a:custGeom>
              <a:avLst/>
              <a:gdLst>
                <a:gd name="connsiteX0" fmla="*/ 0 w 444649"/>
                <a:gd name="connsiteY0" fmla="*/ 1387968 h 1387968"/>
                <a:gd name="connsiteX1" fmla="*/ 104746 w 444649"/>
                <a:gd name="connsiteY1" fmla="*/ 1243933 h 1387968"/>
                <a:gd name="connsiteX2" fmla="*/ 314238 w 444649"/>
                <a:gd name="connsiteY2" fmla="*/ 1165369 h 1387968"/>
                <a:gd name="connsiteX3" fmla="*/ 405890 w 444649"/>
                <a:gd name="connsiteY3" fmla="*/ 942770 h 1387968"/>
                <a:gd name="connsiteX4" fmla="*/ 432077 w 444649"/>
                <a:gd name="connsiteY4" fmla="*/ 641608 h 1387968"/>
                <a:gd name="connsiteX5" fmla="*/ 209492 w 444649"/>
                <a:gd name="connsiteY5" fmla="*/ 0 h 138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649" h="1387968">
                  <a:moveTo>
                    <a:pt x="0" y="1387968"/>
                  </a:moveTo>
                  <a:cubicBezTo>
                    <a:pt x="26186" y="1334500"/>
                    <a:pt x="52373" y="1281033"/>
                    <a:pt x="104746" y="1243933"/>
                  </a:cubicBezTo>
                  <a:cubicBezTo>
                    <a:pt x="157119" y="1206833"/>
                    <a:pt x="264047" y="1215563"/>
                    <a:pt x="314238" y="1165369"/>
                  </a:cubicBezTo>
                  <a:cubicBezTo>
                    <a:pt x="364429" y="1115175"/>
                    <a:pt x="386250" y="1030063"/>
                    <a:pt x="405890" y="942770"/>
                  </a:cubicBezTo>
                  <a:cubicBezTo>
                    <a:pt x="425530" y="855476"/>
                    <a:pt x="464810" y="798736"/>
                    <a:pt x="432077" y="641608"/>
                  </a:cubicBezTo>
                  <a:cubicBezTo>
                    <a:pt x="399344" y="484480"/>
                    <a:pt x="209492" y="0"/>
                    <a:pt x="209492" y="0"/>
                  </a:cubicBezTo>
                </a:path>
              </a:pathLst>
            </a:custGeom>
            <a:ln w="76200" cmpd="dbl">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flipV="1">
              <a:off x="0" y="6341931"/>
              <a:ext cx="1440258" cy="191994"/>
            </a:xfrm>
            <a:prstGeom prst="line">
              <a:avLst/>
            </a:prstGeom>
            <a:ln w="63500" cmpd="dbl">
              <a:solidFill>
                <a:srgbClr val="0000FF"/>
              </a:solidFill>
            </a:ln>
          </p:spPr>
          <p:style>
            <a:lnRef idx="2">
              <a:schemeClr val="accent1"/>
            </a:lnRef>
            <a:fillRef idx="0">
              <a:schemeClr val="accent1"/>
            </a:fillRef>
            <a:effectRef idx="1">
              <a:schemeClr val="accent1"/>
            </a:effectRef>
            <a:fontRef idx="minor">
              <a:schemeClr val="tx1"/>
            </a:fontRef>
          </p:style>
        </p:cxnSp>
        <p:sp>
          <p:nvSpPr>
            <p:cNvPr id="2" name="Freeform 1"/>
            <p:cNvSpPr/>
            <p:nvPr/>
          </p:nvSpPr>
          <p:spPr>
            <a:xfrm>
              <a:off x="3417339" y="1872447"/>
              <a:ext cx="4582638" cy="3443731"/>
            </a:xfrm>
            <a:custGeom>
              <a:avLst/>
              <a:gdLst>
                <a:gd name="connsiteX0" fmla="*/ 0 w 4582638"/>
                <a:gd name="connsiteY0" fmla="*/ 3443731 h 3443731"/>
                <a:gd name="connsiteX1" fmla="*/ 196399 w 4582638"/>
                <a:gd name="connsiteY1" fmla="*/ 3391354 h 3443731"/>
                <a:gd name="connsiteX2" fmla="*/ 405891 w 4582638"/>
                <a:gd name="connsiteY2" fmla="*/ 3391354 h 3443731"/>
                <a:gd name="connsiteX3" fmla="*/ 589196 w 4582638"/>
                <a:gd name="connsiteY3" fmla="*/ 3417542 h 3443731"/>
                <a:gd name="connsiteX4" fmla="*/ 707035 w 4582638"/>
                <a:gd name="connsiteY4" fmla="*/ 3325884 h 3443731"/>
                <a:gd name="connsiteX5" fmla="*/ 759408 w 4582638"/>
                <a:gd name="connsiteY5" fmla="*/ 2906875 h 3443731"/>
                <a:gd name="connsiteX6" fmla="*/ 837968 w 4582638"/>
                <a:gd name="connsiteY6" fmla="*/ 2500960 h 3443731"/>
                <a:gd name="connsiteX7" fmla="*/ 864154 w 4582638"/>
                <a:gd name="connsiteY7" fmla="*/ 2239079 h 3443731"/>
                <a:gd name="connsiteX8" fmla="*/ 968900 w 4582638"/>
                <a:gd name="connsiteY8" fmla="*/ 1990293 h 3443731"/>
                <a:gd name="connsiteX9" fmla="*/ 1243859 w 4582638"/>
                <a:gd name="connsiteY9" fmla="*/ 1623660 h 3443731"/>
                <a:gd name="connsiteX10" fmla="*/ 1400978 w 4582638"/>
                <a:gd name="connsiteY10" fmla="*/ 1401061 h 3443731"/>
                <a:gd name="connsiteX11" fmla="*/ 1453351 w 4582638"/>
                <a:gd name="connsiteY11" fmla="*/ 916582 h 3443731"/>
                <a:gd name="connsiteX12" fmla="*/ 1466444 w 4582638"/>
                <a:gd name="connsiteY12" fmla="*/ 563043 h 3443731"/>
                <a:gd name="connsiteX13" fmla="*/ 1479537 w 4582638"/>
                <a:gd name="connsiteY13" fmla="*/ 458291 h 3443731"/>
                <a:gd name="connsiteX14" fmla="*/ 1531910 w 4582638"/>
                <a:gd name="connsiteY14" fmla="*/ 405915 h 3443731"/>
                <a:gd name="connsiteX15" fmla="*/ 1623563 w 4582638"/>
                <a:gd name="connsiteY15" fmla="*/ 392821 h 3443731"/>
                <a:gd name="connsiteX16" fmla="*/ 1728309 w 4582638"/>
                <a:gd name="connsiteY16" fmla="*/ 379727 h 3443731"/>
                <a:gd name="connsiteX17" fmla="*/ 1819962 w 4582638"/>
                <a:gd name="connsiteY17" fmla="*/ 301163 h 3443731"/>
                <a:gd name="connsiteX18" fmla="*/ 1963988 w 4582638"/>
                <a:gd name="connsiteY18" fmla="*/ 235692 h 3443731"/>
                <a:gd name="connsiteX19" fmla="*/ 2238946 w 4582638"/>
                <a:gd name="connsiteY19" fmla="*/ 235692 h 3443731"/>
                <a:gd name="connsiteX20" fmla="*/ 2906702 w 4582638"/>
                <a:gd name="connsiteY20" fmla="*/ 78564 h 3443731"/>
                <a:gd name="connsiteX21" fmla="*/ 3090007 w 4582638"/>
                <a:gd name="connsiteY21" fmla="*/ 39282 h 3443731"/>
                <a:gd name="connsiteX22" fmla="*/ 3430432 w 4582638"/>
                <a:gd name="connsiteY22" fmla="*/ 104752 h 3443731"/>
                <a:gd name="connsiteX23" fmla="*/ 3823229 w 4582638"/>
                <a:gd name="connsiteY23" fmla="*/ 91658 h 3443731"/>
                <a:gd name="connsiteX24" fmla="*/ 4582638 w 4582638"/>
                <a:gd name="connsiteY24" fmla="*/ 0 h 344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82638" h="3443731">
                  <a:moveTo>
                    <a:pt x="0" y="3443731"/>
                  </a:moveTo>
                  <a:cubicBezTo>
                    <a:pt x="64375" y="3421907"/>
                    <a:pt x="128751" y="3400083"/>
                    <a:pt x="196399" y="3391354"/>
                  </a:cubicBezTo>
                  <a:cubicBezTo>
                    <a:pt x="264047" y="3382625"/>
                    <a:pt x="340425" y="3386989"/>
                    <a:pt x="405891" y="3391354"/>
                  </a:cubicBezTo>
                  <a:cubicBezTo>
                    <a:pt x="471357" y="3395719"/>
                    <a:pt x="539005" y="3428454"/>
                    <a:pt x="589196" y="3417542"/>
                  </a:cubicBezTo>
                  <a:cubicBezTo>
                    <a:pt x="639387" y="3406630"/>
                    <a:pt x="678666" y="3410995"/>
                    <a:pt x="707035" y="3325884"/>
                  </a:cubicBezTo>
                  <a:cubicBezTo>
                    <a:pt x="735404" y="3240773"/>
                    <a:pt x="737586" y="3044362"/>
                    <a:pt x="759408" y="2906875"/>
                  </a:cubicBezTo>
                  <a:cubicBezTo>
                    <a:pt x="781230" y="2769388"/>
                    <a:pt x="820510" y="2612259"/>
                    <a:pt x="837968" y="2500960"/>
                  </a:cubicBezTo>
                  <a:cubicBezTo>
                    <a:pt x="855426" y="2389661"/>
                    <a:pt x="842332" y="2324190"/>
                    <a:pt x="864154" y="2239079"/>
                  </a:cubicBezTo>
                  <a:cubicBezTo>
                    <a:pt x="885976" y="2153968"/>
                    <a:pt x="905616" y="2092863"/>
                    <a:pt x="968900" y="1990293"/>
                  </a:cubicBezTo>
                  <a:cubicBezTo>
                    <a:pt x="1032184" y="1887723"/>
                    <a:pt x="1171846" y="1721865"/>
                    <a:pt x="1243859" y="1623660"/>
                  </a:cubicBezTo>
                  <a:cubicBezTo>
                    <a:pt x="1315872" y="1525455"/>
                    <a:pt x="1366063" y="1518907"/>
                    <a:pt x="1400978" y="1401061"/>
                  </a:cubicBezTo>
                  <a:cubicBezTo>
                    <a:pt x="1435893" y="1283215"/>
                    <a:pt x="1442440" y="1056252"/>
                    <a:pt x="1453351" y="916582"/>
                  </a:cubicBezTo>
                  <a:cubicBezTo>
                    <a:pt x="1464262" y="776912"/>
                    <a:pt x="1462080" y="639425"/>
                    <a:pt x="1466444" y="563043"/>
                  </a:cubicBezTo>
                  <a:cubicBezTo>
                    <a:pt x="1470808" y="486661"/>
                    <a:pt x="1468626" y="484479"/>
                    <a:pt x="1479537" y="458291"/>
                  </a:cubicBezTo>
                  <a:cubicBezTo>
                    <a:pt x="1490448" y="432103"/>
                    <a:pt x="1507906" y="416827"/>
                    <a:pt x="1531910" y="405915"/>
                  </a:cubicBezTo>
                  <a:cubicBezTo>
                    <a:pt x="1555914" y="395003"/>
                    <a:pt x="1623563" y="392821"/>
                    <a:pt x="1623563" y="392821"/>
                  </a:cubicBezTo>
                  <a:cubicBezTo>
                    <a:pt x="1656296" y="388456"/>
                    <a:pt x="1695576" y="395003"/>
                    <a:pt x="1728309" y="379727"/>
                  </a:cubicBezTo>
                  <a:cubicBezTo>
                    <a:pt x="1761042" y="364451"/>
                    <a:pt x="1780682" y="325169"/>
                    <a:pt x="1819962" y="301163"/>
                  </a:cubicBezTo>
                  <a:cubicBezTo>
                    <a:pt x="1859242" y="277157"/>
                    <a:pt x="1894157" y="246604"/>
                    <a:pt x="1963988" y="235692"/>
                  </a:cubicBezTo>
                  <a:cubicBezTo>
                    <a:pt x="2033819" y="224780"/>
                    <a:pt x="2081827" y="261880"/>
                    <a:pt x="2238946" y="235692"/>
                  </a:cubicBezTo>
                  <a:cubicBezTo>
                    <a:pt x="2396065" y="209504"/>
                    <a:pt x="2764859" y="111299"/>
                    <a:pt x="2906702" y="78564"/>
                  </a:cubicBezTo>
                  <a:cubicBezTo>
                    <a:pt x="3048546" y="45829"/>
                    <a:pt x="3002719" y="34917"/>
                    <a:pt x="3090007" y="39282"/>
                  </a:cubicBezTo>
                  <a:cubicBezTo>
                    <a:pt x="3177295" y="43647"/>
                    <a:pt x="3308228" y="96023"/>
                    <a:pt x="3430432" y="104752"/>
                  </a:cubicBezTo>
                  <a:cubicBezTo>
                    <a:pt x="3552636" y="113481"/>
                    <a:pt x="3631195" y="109117"/>
                    <a:pt x="3823229" y="91658"/>
                  </a:cubicBezTo>
                  <a:cubicBezTo>
                    <a:pt x="4015263" y="74199"/>
                    <a:pt x="4582638" y="0"/>
                    <a:pt x="4582638" y="0"/>
                  </a:cubicBezTo>
                </a:path>
              </a:pathLst>
            </a:custGeom>
            <a:ln w="63500" cmpd="dbl">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p:nvPr/>
          </p:nvCxnSpPr>
          <p:spPr>
            <a:xfrm flipV="1">
              <a:off x="2042548" y="5317790"/>
              <a:ext cx="1346589" cy="1216136"/>
            </a:xfrm>
            <a:prstGeom prst="line">
              <a:avLst/>
            </a:prstGeom>
            <a:ln w="63500" cmpd="dbl">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1950896" y="1972824"/>
            <a:ext cx="4344361" cy="4692272"/>
            <a:chOff x="1950896" y="1972824"/>
            <a:chExt cx="4344361" cy="4692272"/>
          </a:xfrm>
        </p:grpSpPr>
        <p:cxnSp>
          <p:nvCxnSpPr>
            <p:cNvPr id="55" name="Straight Connector 54"/>
            <p:cNvCxnSpPr/>
            <p:nvPr/>
          </p:nvCxnSpPr>
          <p:spPr>
            <a:xfrm flipV="1">
              <a:off x="3332902" y="5314122"/>
              <a:ext cx="86732" cy="59727"/>
            </a:xfrm>
            <a:prstGeom prst="line">
              <a:avLst/>
            </a:prstGeom>
            <a:ln w="63500" cmpd="dbl">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2840563" y="5747809"/>
              <a:ext cx="56675" cy="12500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936199" y="5572895"/>
              <a:ext cx="155322" cy="7861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389137" y="5283674"/>
              <a:ext cx="0" cy="16064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135206" y="5245182"/>
              <a:ext cx="234200" cy="33815"/>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4135206" y="4365975"/>
              <a:ext cx="197028" cy="105205"/>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4369406" y="3513070"/>
              <a:ext cx="102996" cy="149021"/>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4921717" y="2108139"/>
              <a:ext cx="0" cy="154717"/>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4760572" y="2262856"/>
              <a:ext cx="121920"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5094586" y="2301869"/>
              <a:ext cx="71780" cy="154717"/>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a:off x="6252953" y="1972824"/>
              <a:ext cx="42304" cy="112473"/>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536320" y="5084538"/>
              <a:ext cx="0" cy="16064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752075" y="5084538"/>
              <a:ext cx="0" cy="16064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950896" y="6408925"/>
              <a:ext cx="38583" cy="256171"/>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195182" y="5500213"/>
              <a:ext cx="64109" cy="130221"/>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449186" y="6227974"/>
              <a:ext cx="111141" cy="8762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8685523" y="6387832"/>
            <a:ext cx="543739" cy="523220"/>
          </a:xfrm>
          <a:prstGeom prst="rect">
            <a:avLst/>
          </a:prstGeom>
          <a:noFill/>
        </p:spPr>
        <p:txBody>
          <a:bodyPr wrap="none" rtlCol="0">
            <a:spAutoFit/>
          </a:bodyPr>
          <a:lstStyle/>
          <a:p>
            <a:r>
              <a:rPr lang="en-US" sz="2800" dirty="0">
                <a:solidFill>
                  <a:schemeClr val="accent3"/>
                </a:solidFill>
              </a:rPr>
              <a:t>✔</a:t>
            </a:r>
          </a:p>
        </p:txBody>
      </p:sp>
      <p:sp>
        <p:nvSpPr>
          <p:cNvPr id="83" name="TextBox 82"/>
          <p:cNvSpPr txBox="1"/>
          <p:nvPr/>
        </p:nvSpPr>
        <p:spPr>
          <a:xfrm>
            <a:off x="186499" y="181238"/>
            <a:ext cx="4166375" cy="461665"/>
          </a:xfrm>
          <a:prstGeom prst="rect">
            <a:avLst/>
          </a:prstGeom>
          <a:solidFill>
            <a:schemeClr val="bg1">
              <a:lumMod val="85000"/>
            </a:schemeClr>
          </a:solidFill>
        </p:spPr>
        <p:txBody>
          <a:bodyPr wrap="none" rtlCol="0">
            <a:spAutoFit/>
          </a:bodyPr>
          <a:lstStyle/>
          <a:p>
            <a:r>
              <a:rPr lang="en-US" sz="2400" b="1" dirty="0" smtClean="0"/>
              <a:t>The</a:t>
            </a:r>
            <a:r>
              <a:rPr lang="en-US" dirty="0" smtClean="0"/>
              <a:t> </a:t>
            </a:r>
            <a:r>
              <a:rPr lang="en-US" sz="2400" dirty="0" smtClean="0"/>
              <a:t>“</a:t>
            </a:r>
            <a:r>
              <a:rPr lang="en-US" sz="2400" b="1" dirty="0" smtClean="0"/>
              <a:t>Northern Access Corridor”</a:t>
            </a:r>
            <a:endParaRPr lang="en-US" sz="2400" b="1" dirty="0"/>
          </a:p>
        </p:txBody>
      </p:sp>
      <p:pic>
        <p:nvPicPr>
          <p:cNvPr id="73" name="Picture 72"/>
          <p:cNvPicPr>
            <a:picLocks noChangeAspect="1"/>
          </p:cNvPicPr>
          <p:nvPr/>
        </p:nvPicPr>
        <p:blipFill>
          <a:blip r:embed="rId3"/>
          <a:stretch>
            <a:fillRect/>
          </a:stretch>
        </p:blipFill>
        <p:spPr>
          <a:xfrm>
            <a:off x="7718420" y="65694"/>
            <a:ext cx="1368309" cy="442281"/>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4207449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dissolve">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dissolv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dissolv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dissolve">
                                      <p:cBhvr>
                                        <p:cTn id="37" dur="500"/>
                                        <p:tgtEl>
                                          <p:spTgt spid="7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dissolve">
                                      <p:cBhvr>
                                        <p:cTn id="4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166" y="2306315"/>
            <a:ext cx="1182944" cy="646331"/>
            <a:chOff x="62166" y="2306315"/>
            <a:chExt cx="1182944" cy="646331"/>
          </a:xfrm>
        </p:grpSpPr>
        <p:sp>
          <p:nvSpPr>
            <p:cNvPr id="3" name="TextBox 2"/>
            <p:cNvSpPr txBox="1"/>
            <p:nvPr/>
          </p:nvSpPr>
          <p:spPr>
            <a:xfrm>
              <a:off x="62166" y="2306315"/>
              <a:ext cx="888090" cy="646331"/>
            </a:xfrm>
            <a:prstGeom prst="rect">
              <a:avLst/>
            </a:prstGeom>
            <a:noFill/>
          </p:spPr>
          <p:txBody>
            <a:bodyPr wrap="square" rtlCol="0">
              <a:spAutoFit/>
            </a:bodyPr>
            <a:lstStyle/>
            <a:p>
              <a:r>
                <a:rPr lang="en-US" dirty="0" smtClean="0">
                  <a:solidFill>
                    <a:srgbClr val="FFFF00"/>
                  </a:solidFill>
                </a:rPr>
                <a:t>You are here</a:t>
              </a:r>
              <a:endParaRPr lang="en-US" dirty="0">
                <a:solidFill>
                  <a:srgbClr val="FFFF00"/>
                </a:solidFill>
              </a:endParaRPr>
            </a:p>
          </p:txBody>
        </p:sp>
        <p:sp>
          <p:nvSpPr>
            <p:cNvPr id="4" name="5-Point Star 3"/>
            <p:cNvSpPr/>
            <p:nvPr/>
          </p:nvSpPr>
          <p:spPr>
            <a:xfrm>
              <a:off x="950256" y="2629481"/>
              <a:ext cx="294854" cy="26279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648306" y="2629481"/>
              <a:ext cx="301950" cy="15901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142094" y="5651505"/>
            <a:ext cx="1612402" cy="690426"/>
            <a:chOff x="142094" y="5651505"/>
            <a:chExt cx="1612402" cy="690426"/>
          </a:xfrm>
        </p:grpSpPr>
        <p:sp>
          <p:nvSpPr>
            <p:cNvPr id="7" name="TextBox 6"/>
            <p:cNvSpPr txBox="1"/>
            <p:nvPr/>
          </p:nvSpPr>
          <p:spPr>
            <a:xfrm>
              <a:off x="142094" y="5651505"/>
              <a:ext cx="888090" cy="646331"/>
            </a:xfrm>
            <a:prstGeom prst="rect">
              <a:avLst/>
            </a:prstGeom>
            <a:noFill/>
          </p:spPr>
          <p:txBody>
            <a:bodyPr wrap="square" rtlCol="0">
              <a:spAutoFit/>
            </a:bodyPr>
            <a:lstStyle/>
            <a:p>
              <a:r>
                <a:rPr lang="en-US" dirty="0" smtClean="0">
                  <a:solidFill>
                    <a:srgbClr val="FFFF00"/>
                  </a:solidFill>
                </a:rPr>
                <a:t>Blue House</a:t>
              </a:r>
              <a:endParaRPr lang="en-US" dirty="0">
                <a:solidFill>
                  <a:srgbClr val="FFFF00"/>
                </a:solidFill>
              </a:endParaRPr>
            </a:p>
          </p:txBody>
        </p:sp>
        <p:cxnSp>
          <p:nvCxnSpPr>
            <p:cNvPr id="8" name="Straight Arrow Connector 7"/>
            <p:cNvCxnSpPr/>
            <p:nvPr/>
          </p:nvCxnSpPr>
          <p:spPr>
            <a:xfrm>
              <a:off x="879209" y="6031490"/>
              <a:ext cx="875287" cy="31044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5564111" y="593416"/>
            <a:ext cx="1444590" cy="1364142"/>
            <a:chOff x="5564111" y="593416"/>
            <a:chExt cx="1444590" cy="1364142"/>
          </a:xfrm>
        </p:grpSpPr>
        <p:sp>
          <p:nvSpPr>
            <p:cNvPr id="10" name="TextBox 9"/>
            <p:cNvSpPr txBox="1"/>
            <p:nvPr/>
          </p:nvSpPr>
          <p:spPr>
            <a:xfrm>
              <a:off x="5846493" y="593416"/>
              <a:ext cx="1162208" cy="646331"/>
            </a:xfrm>
            <a:prstGeom prst="rect">
              <a:avLst/>
            </a:prstGeom>
            <a:noFill/>
          </p:spPr>
          <p:txBody>
            <a:bodyPr wrap="square" rtlCol="0">
              <a:spAutoFit/>
            </a:bodyPr>
            <a:lstStyle/>
            <a:p>
              <a:r>
                <a:rPr lang="en-US" dirty="0" smtClean="0">
                  <a:solidFill>
                    <a:srgbClr val="FFFF00"/>
                  </a:solidFill>
                </a:rPr>
                <a:t>Haddricks Mill</a:t>
              </a:r>
              <a:endParaRPr lang="en-US" dirty="0">
                <a:solidFill>
                  <a:srgbClr val="FFFF00"/>
                </a:solidFill>
              </a:endParaRPr>
            </a:p>
          </p:txBody>
        </p:sp>
        <p:cxnSp>
          <p:nvCxnSpPr>
            <p:cNvPr id="11" name="Straight Arrow Connector 10"/>
            <p:cNvCxnSpPr/>
            <p:nvPr/>
          </p:nvCxnSpPr>
          <p:spPr>
            <a:xfrm flipH="1">
              <a:off x="5564111" y="1239747"/>
              <a:ext cx="794541" cy="71781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8685523" y="6387832"/>
            <a:ext cx="543739" cy="523220"/>
          </a:xfrm>
          <a:prstGeom prst="rect">
            <a:avLst/>
          </a:prstGeom>
          <a:noFill/>
        </p:spPr>
        <p:txBody>
          <a:bodyPr wrap="none" rtlCol="0">
            <a:spAutoFit/>
          </a:bodyPr>
          <a:lstStyle/>
          <a:p>
            <a:r>
              <a:rPr lang="en-US" sz="2800" dirty="0">
                <a:solidFill>
                  <a:schemeClr val="accent3"/>
                </a:solidFill>
              </a:rPr>
              <a:t>✔</a:t>
            </a:r>
          </a:p>
        </p:txBody>
      </p:sp>
      <p:grpSp>
        <p:nvGrpSpPr>
          <p:cNvPr id="49" name="Group 48"/>
          <p:cNvGrpSpPr/>
          <p:nvPr/>
        </p:nvGrpSpPr>
        <p:grpSpPr>
          <a:xfrm>
            <a:off x="2932734" y="593416"/>
            <a:ext cx="4226077" cy="2069489"/>
            <a:chOff x="2932734" y="593416"/>
            <a:chExt cx="4226077" cy="2069489"/>
          </a:xfrm>
        </p:grpSpPr>
        <p:grpSp>
          <p:nvGrpSpPr>
            <p:cNvPr id="42" name="Group 41"/>
            <p:cNvGrpSpPr/>
            <p:nvPr/>
          </p:nvGrpSpPr>
          <p:grpSpPr>
            <a:xfrm>
              <a:off x="3648923" y="593416"/>
              <a:ext cx="2097021" cy="934038"/>
              <a:chOff x="3648923" y="593416"/>
              <a:chExt cx="2097021" cy="934038"/>
            </a:xfrm>
          </p:grpSpPr>
          <p:sp>
            <p:nvSpPr>
              <p:cNvPr id="12" name="Oval 11"/>
              <p:cNvSpPr/>
              <p:nvPr/>
            </p:nvSpPr>
            <p:spPr>
              <a:xfrm>
                <a:off x="5204209" y="967979"/>
                <a:ext cx="541735" cy="559475"/>
              </a:xfrm>
              <a:prstGeom prst="ellipse">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648923" y="593416"/>
                <a:ext cx="1432378" cy="646331"/>
              </a:xfrm>
              <a:prstGeom prst="rect">
                <a:avLst/>
              </a:prstGeom>
              <a:solidFill>
                <a:schemeClr val="tx1">
                  <a:lumMod val="75000"/>
                  <a:lumOff val="25000"/>
                </a:schemeClr>
              </a:solidFill>
            </p:spPr>
            <p:txBody>
              <a:bodyPr wrap="none" rtlCol="0">
                <a:spAutoFit/>
              </a:bodyPr>
              <a:lstStyle/>
              <a:p>
                <a:r>
                  <a:rPr lang="en-US" dirty="0" smtClean="0">
                    <a:solidFill>
                      <a:schemeClr val="accent1">
                        <a:lumMod val="40000"/>
                        <a:lumOff val="60000"/>
                      </a:schemeClr>
                    </a:solidFill>
                  </a:rPr>
                  <a:t>Salters’ Lane</a:t>
                </a:r>
              </a:p>
              <a:p>
                <a:r>
                  <a:rPr lang="en-US" dirty="0" smtClean="0">
                    <a:solidFill>
                      <a:schemeClr val="accent1">
                        <a:lumMod val="40000"/>
                        <a:lumOff val="60000"/>
                      </a:schemeClr>
                    </a:solidFill>
                  </a:rPr>
                  <a:t>Metro Bridge</a:t>
                </a:r>
                <a:endParaRPr lang="en-US" dirty="0">
                  <a:solidFill>
                    <a:schemeClr val="accent1">
                      <a:lumMod val="40000"/>
                      <a:lumOff val="60000"/>
                    </a:schemeClr>
                  </a:solidFill>
                </a:endParaRPr>
              </a:p>
            </p:txBody>
          </p:sp>
          <p:cxnSp>
            <p:nvCxnSpPr>
              <p:cNvPr id="29" name="Straight Connector 28"/>
              <p:cNvCxnSpPr>
                <a:stCxn id="19" idx="3"/>
                <a:endCxn id="12" idx="1"/>
              </p:cNvCxnSpPr>
              <p:nvPr/>
            </p:nvCxnSpPr>
            <p:spPr>
              <a:xfrm>
                <a:off x="5081301" y="916582"/>
                <a:ext cx="202243" cy="13333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4743827" y="1957558"/>
              <a:ext cx="2414984" cy="705347"/>
              <a:chOff x="4743827" y="1957558"/>
              <a:chExt cx="2414984" cy="705347"/>
            </a:xfrm>
          </p:grpSpPr>
          <p:sp>
            <p:nvSpPr>
              <p:cNvPr id="13" name="Oval 12"/>
              <p:cNvSpPr/>
              <p:nvPr/>
            </p:nvSpPr>
            <p:spPr>
              <a:xfrm>
                <a:off x="4743827" y="1957558"/>
                <a:ext cx="541735" cy="559475"/>
              </a:xfrm>
              <a:prstGeom prst="ellipse">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642463" y="2016574"/>
                <a:ext cx="1516348" cy="646331"/>
              </a:xfrm>
              <a:prstGeom prst="rect">
                <a:avLst/>
              </a:prstGeom>
              <a:solidFill>
                <a:schemeClr val="tx1">
                  <a:lumMod val="75000"/>
                  <a:lumOff val="25000"/>
                </a:schemeClr>
              </a:solidFill>
            </p:spPr>
            <p:txBody>
              <a:bodyPr wrap="none" rtlCol="0">
                <a:spAutoFit/>
              </a:bodyPr>
              <a:lstStyle/>
              <a:p>
                <a:r>
                  <a:rPr lang="en-US" dirty="0" smtClean="0">
                    <a:solidFill>
                      <a:schemeClr val="accent1">
                        <a:lumMod val="40000"/>
                        <a:lumOff val="60000"/>
                      </a:schemeClr>
                    </a:solidFill>
                  </a:rPr>
                  <a:t>Haddricks Mill</a:t>
                </a:r>
              </a:p>
              <a:p>
                <a:r>
                  <a:rPr lang="en-US" dirty="0" smtClean="0">
                    <a:solidFill>
                      <a:schemeClr val="accent1">
                        <a:lumMod val="40000"/>
                        <a:lumOff val="60000"/>
                      </a:schemeClr>
                    </a:solidFill>
                  </a:rPr>
                  <a:t>Junction</a:t>
                </a:r>
              </a:p>
            </p:txBody>
          </p:sp>
          <p:cxnSp>
            <p:nvCxnSpPr>
              <p:cNvPr id="31" name="Straight Connector 30"/>
              <p:cNvCxnSpPr>
                <a:stCxn id="20" idx="1"/>
                <a:endCxn id="13" idx="6"/>
              </p:cNvCxnSpPr>
              <p:nvPr/>
            </p:nvCxnSpPr>
            <p:spPr>
              <a:xfrm flipH="1" flipV="1">
                <a:off x="5285562" y="2237296"/>
                <a:ext cx="356901" cy="102444"/>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2932734" y="1844061"/>
              <a:ext cx="2148567" cy="646331"/>
              <a:chOff x="2932734" y="1844061"/>
              <a:chExt cx="2148567" cy="646331"/>
            </a:xfrm>
          </p:grpSpPr>
          <p:sp>
            <p:nvSpPr>
              <p:cNvPr id="14" name="Oval 13"/>
              <p:cNvSpPr/>
              <p:nvPr/>
            </p:nvSpPr>
            <p:spPr>
              <a:xfrm>
                <a:off x="4539566" y="1930917"/>
                <a:ext cx="541735" cy="559475"/>
              </a:xfrm>
              <a:prstGeom prst="ellipse">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932734" y="1844061"/>
                <a:ext cx="1381320" cy="369332"/>
              </a:xfrm>
              <a:prstGeom prst="rect">
                <a:avLst/>
              </a:prstGeom>
              <a:solidFill>
                <a:schemeClr val="tx1">
                  <a:lumMod val="75000"/>
                  <a:lumOff val="25000"/>
                </a:schemeClr>
              </a:solidFill>
            </p:spPr>
            <p:txBody>
              <a:bodyPr wrap="none" rtlCol="0">
                <a:spAutoFit/>
              </a:bodyPr>
              <a:lstStyle/>
              <a:p>
                <a:r>
                  <a:rPr lang="en-US" dirty="0" smtClean="0">
                    <a:solidFill>
                      <a:schemeClr val="accent1">
                        <a:lumMod val="40000"/>
                        <a:lumOff val="60000"/>
                      </a:schemeClr>
                    </a:solidFill>
                  </a:rPr>
                  <a:t>Station Road</a:t>
                </a:r>
              </a:p>
            </p:txBody>
          </p:sp>
          <p:cxnSp>
            <p:nvCxnSpPr>
              <p:cNvPr id="33" name="Straight Connector 32"/>
              <p:cNvCxnSpPr>
                <a:stCxn id="22" idx="3"/>
                <a:endCxn id="14" idx="2"/>
              </p:cNvCxnSpPr>
              <p:nvPr/>
            </p:nvCxnSpPr>
            <p:spPr>
              <a:xfrm>
                <a:off x="4314054" y="2028727"/>
                <a:ext cx="225512" cy="181928"/>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47" name="Group 46"/>
          <p:cNvGrpSpPr/>
          <p:nvPr/>
        </p:nvGrpSpPr>
        <p:grpSpPr>
          <a:xfrm>
            <a:off x="1178801" y="4180701"/>
            <a:ext cx="1905721" cy="1100212"/>
            <a:chOff x="1178801" y="4180701"/>
            <a:chExt cx="1905721" cy="1100212"/>
          </a:xfrm>
        </p:grpSpPr>
        <p:sp>
          <p:nvSpPr>
            <p:cNvPr id="24" name="TextBox 23"/>
            <p:cNvSpPr txBox="1"/>
            <p:nvPr/>
          </p:nvSpPr>
          <p:spPr>
            <a:xfrm>
              <a:off x="1178801" y="4180701"/>
              <a:ext cx="1151389" cy="646331"/>
            </a:xfrm>
            <a:prstGeom prst="rect">
              <a:avLst/>
            </a:prstGeom>
            <a:solidFill>
              <a:schemeClr val="tx1">
                <a:lumMod val="75000"/>
                <a:lumOff val="25000"/>
              </a:schemeClr>
            </a:solidFill>
          </p:spPr>
          <p:txBody>
            <a:bodyPr wrap="none" rtlCol="0">
              <a:spAutoFit/>
            </a:bodyPr>
            <a:lstStyle/>
            <a:p>
              <a:r>
                <a:rPr lang="en-US" dirty="0" smtClean="0">
                  <a:solidFill>
                    <a:schemeClr val="accent1">
                      <a:lumMod val="40000"/>
                      <a:lumOff val="60000"/>
                    </a:schemeClr>
                  </a:solidFill>
                </a:rPr>
                <a:t>High West</a:t>
              </a:r>
            </a:p>
            <a:p>
              <a:r>
                <a:rPr lang="en-US" dirty="0" err="1" smtClean="0">
                  <a:solidFill>
                    <a:schemeClr val="accent1">
                      <a:lumMod val="40000"/>
                      <a:lumOff val="60000"/>
                    </a:schemeClr>
                  </a:solidFill>
                </a:rPr>
                <a:t>Jesmond</a:t>
              </a:r>
              <a:endParaRPr lang="en-US" dirty="0" smtClean="0">
                <a:solidFill>
                  <a:schemeClr val="accent1">
                    <a:lumMod val="40000"/>
                    <a:lumOff val="60000"/>
                  </a:schemeClr>
                </a:solidFill>
              </a:endParaRPr>
            </a:p>
          </p:txBody>
        </p:sp>
        <p:sp>
          <p:nvSpPr>
            <p:cNvPr id="25" name="Oval 24"/>
            <p:cNvSpPr/>
            <p:nvPr/>
          </p:nvSpPr>
          <p:spPr>
            <a:xfrm>
              <a:off x="2542787" y="4721438"/>
              <a:ext cx="541735" cy="559475"/>
            </a:xfrm>
            <a:prstGeom prst="ellipse">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stCxn id="24" idx="3"/>
              <a:endCxn id="25" idx="1"/>
            </p:cNvCxnSpPr>
            <p:nvPr/>
          </p:nvCxnSpPr>
          <p:spPr>
            <a:xfrm>
              <a:off x="2330190" y="4503867"/>
              <a:ext cx="291932" cy="299504"/>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988648" y="5241793"/>
            <a:ext cx="3281270" cy="789697"/>
            <a:chOff x="2988648" y="5427603"/>
            <a:chExt cx="3281270" cy="789697"/>
          </a:xfrm>
        </p:grpSpPr>
        <p:sp>
          <p:nvSpPr>
            <p:cNvPr id="16" name="Oval 15"/>
            <p:cNvSpPr/>
            <p:nvPr/>
          </p:nvSpPr>
          <p:spPr>
            <a:xfrm>
              <a:off x="2988648" y="5427603"/>
              <a:ext cx="541735" cy="559475"/>
            </a:xfrm>
            <a:prstGeom prst="ellipse">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006712" y="5570969"/>
              <a:ext cx="2263206" cy="646331"/>
            </a:xfrm>
            <a:prstGeom prst="rect">
              <a:avLst/>
            </a:prstGeom>
            <a:solidFill>
              <a:schemeClr val="tx1">
                <a:lumMod val="75000"/>
                <a:lumOff val="25000"/>
              </a:schemeClr>
            </a:solidFill>
          </p:spPr>
          <p:txBody>
            <a:bodyPr wrap="square" rtlCol="0">
              <a:spAutoFit/>
            </a:bodyPr>
            <a:lstStyle/>
            <a:p>
              <a:r>
                <a:rPr lang="en-US" dirty="0" err="1" smtClean="0">
                  <a:solidFill>
                    <a:schemeClr val="accent1">
                      <a:lumMod val="40000"/>
                      <a:lumOff val="60000"/>
                    </a:schemeClr>
                  </a:solidFill>
                </a:rPr>
                <a:t>Jesmond</a:t>
              </a:r>
              <a:r>
                <a:rPr lang="en-US" dirty="0" smtClean="0">
                  <a:solidFill>
                    <a:schemeClr val="accent1">
                      <a:lumMod val="40000"/>
                      <a:lumOff val="60000"/>
                    </a:schemeClr>
                  </a:solidFill>
                </a:rPr>
                <a:t> Dene Road / Osborne Road</a:t>
              </a:r>
              <a:endParaRPr lang="en-US" dirty="0">
                <a:solidFill>
                  <a:schemeClr val="accent1">
                    <a:lumMod val="40000"/>
                    <a:lumOff val="60000"/>
                  </a:schemeClr>
                </a:solidFill>
              </a:endParaRPr>
            </a:p>
          </p:txBody>
        </p:sp>
        <p:cxnSp>
          <p:nvCxnSpPr>
            <p:cNvPr id="39" name="Straight Connector 38"/>
            <p:cNvCxnSpPr>
              <a:stCxn id="23" idx="1"/>
              <a:endCxn id="16" idx="5"/>
            </p:cNvCxnSpPr>
            <p:nvPr/>
          </p:nvCxnSpPr>
          <p:spPr>
            <a:xfrm flipH="1">
              <a:off x="3451048" y="5894135"/>
              <a:ext cx="555664" cy="1101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1697677" y="6201292"/>
            <a:ext cx="2791583" cy="559475"/>
            <a:chOff x="1697677" y="6201292"/>
            <a:chExt cx="2791583" cy="559475"/>
          </a:xfrm>
        </p:grpSpPr>
        <p:sp>
          <p:nvSpPr>
            <p:cNvPr id="17" name="Oval 16"/>
            <p:cNvSpPr/>
            <p:nvPr/>
          </p:nvSpPr>
          <p:spPr>
            <a:xfrm>
              <a:off x="1697677" y="6201292"/>
              <a:ext cx="541735" cy="559475"/>
            </a:xfrm>
            <a:prstGeom prst="ellipse">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408229" y="6222138"/>
              <a:ext cx="2081031" cy="369332"/>
            </a:xfrm>
            <a:prstGeom prst="rect">
              <a:avLst/>
            </a:prstGeom>
            <a:solidFill>
              <a:schemeClr val="tx1">
                <a:lumMod val="75000"/>
                <a:lumOff val="25000"/>
              </a:schemeClr>
            </a:solidFill>
          </p:spPr>
          <p:txBody>
            <a:bodyPr wrap="none" rtlCol="0">
              <a:spAutoFit/>
            </a:bodyPr>
            <a:lstStyle/>
            <a:p>
              <a:r>
                <a:rPr lang="en-US" dirty="0" smtClean="0">
                  <a:solidFill>
                    <a:schemeClr val="accent1">
                      <a:lumMod val="40000"/>
                      <a:lumOff val="60000"/>
                    </a:schemeClr>
                  </a:solidFill>
                </a:rPr>
                <a:t>Blue House Junction</a:t>
              </a:r>
              <a:endParaRPr lang="en-US" dirty="0">
                <a:solidFill>
                  <a:schemeClr val="accent1">
                    <a:lumMod val="40000"/>
                    <a:lumOff val="60000"/>
                  </a:schemeClr>
                </a:solidFill>
              </a:endParaRPr>
            </a:p>
          </p:txBody>
        </p:sp>
        <p:cxnSp>
          <p:nvCxnSpPr>
            <p:cNvPr id="41" name="Straight Connector 40"/>
            <p:cNvCxnSpPr>
              <a:stCxn id="27" idx="1"/>
              <a:endCxn id="17" idx="6"/>
            </p:cNvCxnSpPr>
            <p:nvPr/>
          </p:nvCxnSpPr>
          <p:spPr>
            <a:xfrm flipH="1">
              <a:off x="2239412" y="6406804"/>
              <a:ext cx="168817" cy="74226"/>
            </a:xfrm>
            <a:prstGeom prst="line">
              <a:avLst/>
            </a:prstGeom>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186499" y="181238"/>
            <a:ext cx="2535219" cy="830997"/>
          </a:xfrm>
          <a:prstGeom prst="rect">
            <a:avLst/>
          </a:prstGeom>
          <a:solidFill>
            <a:schemeClr val="bg1">
              <a:lumMod val="85000"/>
            </a:schemeClr>
          </a:solidFill>
        </p:spPr>
        <p:txBody>
          <a:bodyPr wrap="none" rtlCol="0">
            <a:spAutoFit/>
          </a:bodyPr>
          <a:lstStyle/>
          <a:p>
            <a:r>
              <a:rPr lang="en-US" sz="2400" b="1" dirty="0" smtClean="0"/>
              <a:t>Proposed Changes</a:t>
            </a:r>
          </a:p>
          <a:p>
            <a:r>
              <a:rPr lang="en-US" sz="2400" b="1" dirty="0" smtClean="0"/>
              <a:t>- Locations</a:t>
            </a:r>
            <a:endParaRPr lang="en-US" sz="2400" b="1" dirty="0"/>
          </a:p>
        </p:txBody>
      </p:sp>
      <p:grpSp>
        <p:nvGrpSpPr>
          <p:cNvPr id="28" name="Group 27"/>
          <p:cNvGrpSpPr/>
          <p:nvPr/>
        </p:nvGrpSpPr>
        <p:grpSpPr>
          <a:xfrm>
            <a:off x="3997831" y="3747440"/>
            <a:ext cx="2793439" cy="1282778"/>
            <a:chOff x="3997831" y="3747440"/>
            <a:chExt cx="2793439" cy="1282778"/>
          </a:xfrm>
        </p:grpSpPr>
        <p:grpSp>
          <p:nvGrpSpPr>
            <p:cNvPr id="45" name="Group 44"/>
            <p:cNvGrpSpPr/>
            <p:nvPr/>
          </p:nvGrpSpPr>
          <p:grpSpPr>
            <a:xfrm>
              <a:off x="3997831" y="3747440"/>
              <a:ext cx="2793439" cy="756427"/>
              <a:chOff x="3997831" y="3747440"/>
              <a:chExt cx="2793439" cy="756427"/>
            </a:xfrm>
          </p:grpSpPr>
          <p:sp>
            <p:nvSpPr>
              <p:cNvPr id="15" name="Oval 14"/>
              <p:cNvSpPr/>
              <p:nvPr/>
            </p:nvSpPr>
            <p:spPr>
              <a:xfrm>
                <a:off x="3997831" y="3944392"/>
                <a:ext cx="541735" cy="559475"/>
              </a:xfrm>
              <a:prstGeom prst="ellipse">
                <a:avLst/>
              </a:prstGeom>
              <a:noFill/>
              <a:ln w="508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743827" y="3747440"/>
                <a:ext cx="2047443" cy="646331"/>
              </a:xfrm>
              <a:prstGeom prst="rect">
                <a:avLst/>
              </a:prstGeom>
              <a:solidFill>
                <a:schemeClr val="tx1">
                  <a:lumMod val="75000"/>
                  <a:lumOff val="25000"/>
                </a:schemeClr>
              </a:solidFill>
            </p:spPr>
            <p:txBody>
              <a:bodyPr wrap="none" rtlCol="0">
                <a:spAutoFit/>
              </a:bodyPr>
              <a:lstStyle/>
              <a:p>
                <a:r>
                  <a:rPr lang="en-US" dirty="0" smtClean="0">
                    <a:solidFill>
                      <a:schemeClr val="accent1">
                        <a:lumMod val="40000"/>
                        <a:lumOff val="60000"/>
                      </a:schemeClr>
                    </a:solidFill>
                  </a:rPr>
                  <a:t>Matthew Bank / </a:t>
                </a:r>
              </a:p>
              <a:p>
                <a:r>
                  <a:rPr lang="en-US" dirty="0" smtClean="0">
                    <a:solidFill>
                      <a:schemeClr val="accent1">
                        <a:lumMod val="40000"/>
                        <a:lumOff val="60000"/>
                      </a:schemeClr>
                    </a:solidFill>
                  </a:rPr>
                  <a:t>Haddricks Mill Road</a:t>
                </a:r>
              </a:p>
            </p:txBody>
          </p:sp>
          <p:cxnSp>
            <p:nvCxnSpPr>
              <p:cNvPr id="35" name="Straight Connector 34"/>
              <p:cNvCxnSpPr>
                <a:stCxn id="21" idx="1"/>
                <a:endCxn id="15" idx="6"/>
              </p:cNvCxnSpPr>
              <p:nvPr/>
            </p:nvCxnSpPr>
            <p:spPr>
              <a:xfrm flipH="1">
                <a:off x="4539566" y="4070606"/>
                <a:ext cx="204261" cy="153524"/>
              </a:xfrm>
              <a:prstGeom prst="line">
                <a:avLst/>
              </a:prstGeom>
              <a:ln>
                <a:solidFill>
                  <a:srgbClr val="EEECE1"/>
                </a:solidFill>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4708305" y="4383887"/>
              <a:ext cx="1980943" cy="646331"/>
            </a:xfrm>
            <a:prstGeom prst="rect">
              <a:avLst/>
            </a:prstGeom>
            <a:noFill/>
          </p:spPr>
          <p:txBody>
            <a:bodyPr wrap="none" rtlCol="0">
              <a:spAutoFit/>
            </a:bodyPr>
            <a:lstStyle/>
            <a:p>
              <a:r>
                <a:rPr lang="en-US" dirty="0" smtClean="0">
                  <a:solidFill>
                    <a:schemeClr val="bg1"/>
                  </a:solidFill>
                </a:rPr>
                <a:t>Changes needed </a:t>
              </a:r>
              <a:br>
                <a:rPr lang="en-US" dirty="0" smtClean="0">
                  <a:solidFill>
                    <a:schemeClr val="bg1"/>
                  </a:solidFill>
                </a:rPr>
              </a:br>
              <a:r>
                <a:rPr lang="en-US" dirty="0" smtClean="0">
                  <a:solidFill>
                    <a:schemeClr val="bg1"/>
                  </a:solidFill>
                </a:rPr>
                <a:t>but none proposed</a:t>
              </a:r>
              <a:endParaRPr lang="en-US" dirty="0">
                <a:solidFill>
                  <a:schemeClr val="bg1"/>
                </a:solidFill>
              </a:endParaRPr>
            </a:p>
          </p:txBody>
        </p:sp>
      </p:grpSp>
      <p:cxnSp>
        <p:nvCxnSpPr>
          <p:cNvPr id="51" name="Straight Connector 50"/>
          <p:cNvCxnSpPr>
            <a:stCxn id="26" idx="1"/>
            <a:endCxn id="15" idx="5"/>
          </p:cNvCxnSpPr>
          <p:nvPr/>
        </p:nvCxnSpPr>
        <p:spPr>
          <a:xfrm flipH="1" flipV="1">
            <a:off x="4460231" y="4421934"/>
            <a:ext cx="248074" cy="285119"/>
          </a:xfrm>
          <a:prstGeom prst="line">
            <a:avLst/>
          </a:prstGeom>
          <a:ln>
            <a:solidFill>
              <a:srgbClr val="EEECE1"/>
            </a:solidFill>
          </a:ln>
        </p:spPr>
        <p:style>
          <a:lnRef idx="2">
            <a:schemeClr val="accent1"/>
          </a:lnRef>
          <a:fillRef idx="0">
            <a:schemeClr val="accent1"/>
          </a:fillRef>
          <a:effectRef idx="1">
            <a:schemeClr val="accent1"/>
          </a:effectRef>
          <a:fontRef idx="minor">
            <a:schemeClr val="tx1"/>
          </a:fontRef>
        </p:style>
      </p:cxnSp>
      <p:pic>
        <p:nvPicPr>
          <p:cNvPr id="52" name="Picture 51"/>
          <p:cNvPicPr>
            <a:picLocks noChangeAspect="1"/>
          </p:cNvPicPr>
          <p:nvPr/>
        </p:nvPicPr>
        <p:blipFill>
          <a:blip r:embed="rId2"/>
          <a:stretch>
            <a:fillRect/>
          </a:stretch>
        </p:blipFill>
        <p:spPr>
          <a:xfrm>
            <a:off x="7718420" y="65694"/>
            <a:ext cx="1368309" cy="442281"/>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721841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par>
                                <p:cTn id="18" presetID="9"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dissolv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3152</TotalTime>
  <Words>1714</Words>
  <Application>Microsoft Macintosh PowerPoint</Application>
  <PresentationFormat>On-screen Show (4:3)</PresentationFormat>
  <Paragraphs>295</Paragraphs>
  <Slides>43</Slides>
  <Notes>1</Notes>
  <HiddenSlides>0</HiddenSlides>
  <MMClips>0</MMClip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Office Theme</vt:lpstr>
      <vt:lpstr>3_Custom Design</vt:lpstr>
      <vt:lpstr>2_Custom Design</vt:lpstr>
      <vt:lpstr>Custom Design</vt:lpstr>
      <vt:lpstr>1_Custom Design</vt:lpstr>
      <vt:lpstr>PowerPoint Presentation</vt:lpstr>
      <vt:lpstr>PowerPoint Presentation</vt:lpstr>
      <vt:lpstr>PowerPoint Presentation</vt:lpstr>
      <vt:lpstr>Two Extremes?</vt:lpstr>
      <vt:lpstr>PowerPoint Presentation</vt:lpstr>
      <vt:lpstr>PowerPoint Presentation</vt:lpstr>
      <vt:lpstr>Tonight, with you, we want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RUPERT</dc:creator>
  <cp:lastModifiedBy>RUPERT</cp:lastModifiedBy>
  <cp:revision>143</cp:revision>
  <dcterms:created xsi:type="dcterms:W3CDTF">2016-08-01T09:17:44Z</dcterms:created>
  <dcterms:modified xsi:type="dcterms:W3CDTF">2016-08-16T13:32:42Z</dcterms:modified>
</cp:coreProperties>
</file>